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24"/>
  </p:notesMasterIdLst>
  <p:handoutMasterIdLst>
    <p:handoutMasterId r:id="rId25"/>
  </p:handoutMasterIdLst>
  <p:sldIdLst>
    <p:sldId id="263" r:id="rId2"/>
    <p:sldId id="267" r:id="rId3"/>
    <p:sldId id="266" r:id="rId4"/>
    <p:sldId id="265" r:id="rId5"/>
    <p:sldId id="271" r:id="rId6"/>
    <p:sldId id="272" r:id="rId7"/>
    <p:sldId id="273" r:id="rId8"/>
    <p:sldId id="274" r:id="rId9"/>
    <p:sldId id="275" r:id="rId10"/>
    <p:sldId id="276" r:id="rId11"/>
    <p:sldId id="278" r:id="rId12"/>
    <p:sldId id="279" r:id="rId13"/>
    <p:sldId id="280" r:id="rId14"/>
    <p:sldId id="281" r:id="rId15"/>
    <p:sldId id="282" r:id="rId16"/>
    <p:sldId id="284" r:id="rId17"/>
    <p:sldId id="285" r:id="rId18"/>
    <p:sldId id="277" r:id="rId19"/>
    <p:sldId id="283" r:id="rId20"/>
    <p:sldId id="287" r:id="rId21"/>
    <p:sldId id="288" r:id="rId22"/>
    <p:sldId id="286" r:id="rId2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6778"/>
    <a:srgbClr val="AAC9B6"/>
    <a:srgbClr val="822433"/>
    <a:srgbClr val="830022"/>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41" autoAdjust="0"/>
    <p:restoredTop sz="78333" autoAdjust="0"/>
  </p:normalViewPr>
  <p:slideViewPr>
    <p:cSldViewPr>
      <p:cViewPr varScale="1">
        <p:scale>
          <a:sx n="106" d="100"/>
          <a:sy n="106" d="100"/>
        </p:scale>
        <p:origin x="2208" y="102"/>
      </p:cViewPr>
      <p:guideLst>
        <p:guide orient="horz" pos="2160"/>
        <p:guide pos="2880"/>
      </p:guideLst>
    </p:cSldViewPr>
  </p:slideViewPr>
  <p:outlineViewPr>
    <p:cViewPr>
      <p:scale>
        <a:sx n="66" d="100"/>
        <a:sy n="66"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0" d="100"/>
          <a:sy n="110" d="100"/>
        </p:scale>
        <p:origin x="-1688" y="-11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258E5734-6CB6-9D89-0FC1-B0EBEE746E88}"/>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3075" name="Rectangle 3">
            <a:extLst>
              <a:ext uri="{FF2B5EF4-FFF2-40B4-BE49-F238E27FC236}">
                <a16:creationId xmlns:a16="http://schemas.microsoft.com/office/drawing/2014/main" id="{16D5D0BA-D3E3-09A7-74AA-9528A3C07638}"/>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3076" name="Rectangle 4">
            <a:extLst>
              <a:ext uri="{FF2B5EF4-FFF2-40B4-BE49-F238E27FC236}">
                <a16:creationId xmlns:a16="http://schemas.microsoft.com/office/drawing/2014/main" id="{E6348BF7-9D26-8452-24C4-32A22D6605A3}"/>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3077" name="Rectangle 5">
            <a:extLst>
              <a:ext uri="{FF2B5EF4-FFF2-40B4-BE49-F238E27FC236}">
                <a16:creationId xmlns:a16="http://schemas.microsoft.com/office/drawing/2014/main" id="{562DF625-61D6-AB47-95DC-A4D72F4BBB2A}"/>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17912C1C-4504-4F3D-B84F-F722FDFBB750}" type="slidenum">
              <a:rPr lang="it-IT" altLang="it-IT"/>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F85A000B-A50F-FC8C-DA65-880CBF53B510}"/>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endParaRPr lang="it-IT" altLang="it-IT"/>
          </a:p>
        </p:txBody>
      </p:sp>
      <p:sp>
        <p:nvSpPr>
          <p:cNvPr id="5123" name="Rectangle 3">
            <a:extLst>
              <a:ext uri="{FF2B5EF4-FFF2-40B4-BE49-F238E27FC236}">
                <a16:creationId xmlns:a16="http://schemas.microsoft.com/office/drawing/2014/main" id="{EFCD19CC-E3FA-1C86-001D-FEB010743685}"/>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endParaRPr lang="it-IT" altLang="it-IT"/>
          </a:p>
        </p:txBody>
      </p:sp>
      <p:sp>
        <p:nvSpPr>
          <p:cNvPr id="5124" name="Rectangle 4">
            <a:extLst>
              <a:ext uri="{FF2B5EF4-FFF2-40B4-BE49-F238E27FC236}">
                <a16:creationId xmlns:a16="http://schemas.microsoft.com/office/drawing/2014/main" id="{BC6E3CDB-74BE-4682-A6E0-51003B90F2C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a:extLst>
              <a:ext uri="{FF2B5EF4-FFF2-40B4-BE49-F238E27FC236}">
                <a16:creationId xmlns:a16="http://schemas.microsoft.com/office/drawing/2014/main" id="{EE1D83C5-2439-E1DC-6899-E276C410BA8C}"/>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5126" name="Rectangle 6">
            <a:extLst>
              <a:ext uri="{FF2B5EF4-FFF2-40B4-BE49-F238E27FC236}">
                <a16:creationId xmlns:a16="http://schemas.microsoft.com/office/drawing/2014/main" id="{DED69F78-84EE-B555-1852-0B102058DDB3}"/>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endParaRPr lang="it-IT" altLang="it-IT"/>
          </a:p>
        </p:txBody>
      </p:sp>
      <p:sp>
        <p:nvSpPr>
          <p:cNvPr id="5127" name="Rectangle 7">
            <a:extLst>
              <a:ext uri="{FF2B5EF4-FFF2-40B4-BE49-F238E27FC236}">
                <a16:creationId xmlns:a16="http://schemas.microsoft.com/office/drawing/2014/main" id="{0B8095BF-8DB2-05BB-71C0-01779FF03FD8}"/>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fld id="{CC937CF5-3CCF-45D9-8CE3-F7F2CD3012E2}" type="slidenum">
              <a:rPr lang="it-IT" altLang="it-IT"/>
              <a:pPr/>
              <a:t>‹#›</a:t>
            </a:fld>
            <a:endParaRPr lang="it-IT" altLang="it-IT"/>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1pPr>
    <a:lvl2pPr marL="4572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2pPr>
    <a:lvl3pPr marL="9144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3pPr>
    <a:lvl4pPr marL="13716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4pPr>
    <a:lvl5pPr marL="1828800" algn="l" rtl="0" fontAlgn="base">
      <a:spcBef>
        <a:spcPct val="30000"/>
      </a:spcBef>
      <a:spcAft>
        <a:spcPct val="0"/>
      </a:spcAft>
      <a:defRPr sz="12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65B03EA-E942-CE23-BC88-3A4000DD492B}"/>
              </a:ext>
            </a:extLst>
          </p:cNvPr>
          <p:cNvSpPr>
            <a:spLocks noGrp="1" noChangeArrowheads="1"/>
          </p:cNvSpPr>
          <p:nvPr>
            <p:ph type="sldNum" sz="quarter" idx="5"/>
          </p:nvPr>
        </p:nvSpPr>
        <p:spPr>
          <a:ln/>
        </p:spPr>
        <p:txBody>
          <a:bodyPr/>
          <a:lstStyle/>
          <a:p>
            <a:fld id="{2FC225CC-157F-4217-B1F4-D3546D67F13C}" type="slidenum">
              <a:rPr lang="it-IT" altLang="it-IT"/>
              <a:pPr/>
              <a:t>1</a:t>
            </a:fld>
            <a:endParaRPr lang="it-IT" altLang="it-IT"/>
          </a:p>
        </p:txBody>
      </p:sp>
      <p:sp>
        <p:nvSpPr>
          <p:cNvPr id="35842" name="Rectangle 2">
            <a:extLst>
              <a:ext uri="{FF2B5EF4-FFF2-40B4-BE49-F238E27FC236}">
                <a16:creationId xmlns:a16="http://schemas.microsoft.com/office/drawing/2014/main" id="{9156BF10-9B6A-6DFE-F725-00D22BE4EF18}"/>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A71681C-5EAD-F55D-4314-5E523C7637D3}"/>
              </a:ext>
            </a:extLst>
          </p:cNvPr>
          <p:cNvSpPr>
            <a:spLocks noGrp="1" noChangeArrowheads="1"/>
          </p:cNvSpPr>
          <p:nvPr>
            <p:ph type="body" idx="1"/>
          </p:nvPr>
        </p:nvSpPr>
        <p:spPr/>
        <p:txBody>
          <a:bodyPr/>
          <a:lstStyle/>
          <a:p>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E69483-2E42-EB19-EA20-73CE01D58DF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FC51699-C185-BC10-BA8F-6E4A58071C28}"/>
              </a:ext>
            </a:extLst>
          </p:cNvPr>
          <p:cNvSpPr>
            <a:spLocks noGrp="1" noChangeArrowheads="1"/>
          </p:cNvSpPr>
          <p:nvPr>
            <p:ph type="sldNum" sz="quarter" idx="5"/>
          </p:nvPr>
        </p:nvSpPr>
        <p:spPr>
          <a:ln/>
        </p:spPr>
        <p:txBody>
          <a:bodyPr/>
          <a:lstStyle/>
          <a:p>
            <a:fld id="{55EB0F0E-1DF5-42FC-864E-92A2457DE6FC}" type="slidenum">
              <a:rPr lang="it-IT" altLang="it-IT"/>
              <a:pPr/>
              <a:t>10</a:t>
            </a:fld>
            <a:endParaRPr lang="it-IT" altLang="it-IT"/>
          </a:p>
        </p:txBody>
      </p:sp>
      <p:sp>
        <p:nvSpPr>
          <p:cNvPr id="17410" name="Rectangle 2">
            <a:extLst>
              <a:ext uri="{FF2B5EF4-FFF2-40B4-BE49-F238E27FC236}">
                <a16:creationId xmlns:a16="http://schemas.microsoft.com/office/drawing/2014/main" id="{BFFD2803-53B1-96D7-CFDD-A0DD873BF8B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BB2A1A9-B2C5-49D4-1EEE-ACDA6E4A3AFB}"/>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439070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2B229-992E-377C-0C2A-91C6B3A6CE5E}"/>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003D0B3-E75F-FEFD-B098-DC2ECBD2F38B}"/>
              </a:ext>
            </a:extLst>
          </p:cNvPr>
          <p:cNvSpPr>
            <a:spLocks noGrp="1" noChangeArrowheads="1"/>
          </p:cNvSpPr>
          <p:nvPr>
            <p:ph type="sldNum" sz="quarter" idx="5"/>
          </p:nvPr>
        </p:nvSpPr>
        <p:spPr>
          <a:ln/>
        </p:spPr>
        <p:txBody>
          <a:bodyPr/>
          <a:lstStyle/>
          <a:p>
            <a:fld id="{55EB0F0E-1DF5-42FC-864E-92A2457DE6FC}" type="slidenum">
              <a:rPr lang="it-IT" altLang="it-IT"/>
              <a:pPr/>
              <a:t>11</a:t>
            </a:fld>
            <a:endParaRPr lang="it-IT" altLang="it-IT"/>
          </a:p>
        </p:txBody>
      </p:sp>
      <p:sp>
        <p:nvSpPr>
          <p:cNvPr id="17410" name="Rectangle 2">
            <a:extLst>
              <a:ext uri="{FF2B5EF4-FFF2-40B4-BE49-F238E27FC236}">
                <a16:creationId xmlns:a16="http://schemas.microsoft.com/office/drawing/2014/main" id="{B1D26B74-BDBD-8F0A-EA7B-7BB372EB8722}"/>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8823B4A-8207-4568-9F17-6D36C073BFD0}"/>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87442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4CE0B-68E2-63BB-89DA-14ACCD45DC4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CF9FB8B-5B78-AEF0-FCF6-C678D8C5754C}"/>
              </a:ext>
            </a:extLst>
          </p:cNvPr>
          <p:cNvSpPr>
            <a:spLocks noGrp="1" noChangeArrowheads="1"/>
          </p:cNvSpPr>
          <p:nvPr>
            <p:ph type="sldNum" sz="quarter" idx="5"/>
          </p:nvPr>
        </p:nvSpPr>
        <p:spPr>
          <a:ln/>
        </p:spPr>
        <p:txBody>
          <a:bodyPr/>
          <a:lstStyle/>
          <a:p>
            <a:fld id="{55EB0F0E-1DF5-42FC-864E-92A2457DE6FC}" type="slidenum">
              <a:rPr lang="it-IT" altLang="it-IT"/>
              <a:pPr/>
              <a:t>12</a:t>
            </a:fld>
            <a:endParaRPr lang="it-IT" altLang="it-IT"/>
          </a:p>
        </p:txBody>
      </p:sp>
      <p:sp>
        <p:nvSpPr>
          <p:cNvPr id="17410" name="Rectangle 2">
            <a:extLst>
              <a:ext uri="{FF2B5EF4-FFF2-40B4-BE49-F238E27FC236}">
                <a16:creationId xmlns:a16="http://schemas.microsoft.com/office/drawing/2014/main" id="{7EF0100A-BD6F-B427-3DBE-97FFDA780AA3}"/>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EA04C3-C874-B865-41D8-5A47D5C01B72}"/>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771388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19FFB-67B6-0F57-8173-01C2E3DC2F66}"/>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1F53C06-F5C2-DFAE-C5E7-1855D1E007F8}"/>
              </a:ext>
            </a:extLst>
          </p:cNvPr>
          <p:cNvSpPr>
            <a:spLocks noGrp="1" noChangeArrowheads="1"/>
          </p:cNvSpPr>
          <p:nvPr>
            <p:ph type="sldNum" sz="quarter" idx="5"/>
          </p:nvPr>
        </p:nvSpPr>
        <p:spPr>
          <a:ln/>
        </p:spPr>
        <p:txBody>
          <a:bodyPr/>
          <a:lstStyle/>
          <a:p>
            <a:fld id="{55EB0F0E-1DF5-42FC-864E-92A2457DE6FC}" type="slidenum">
              <a:rPr lang="it-IT" altLang="it-IT"/>
              <a:pPr/>
              <a:t>13</a:t>
            </a:fld>
            <a:endParaRPr lang="it-IT" altLang="it-IT"/>
          </a:p>
        </p:txBody>
      </p:sp>
      <p:sp>
        <p:nvSpPr>
          <p:cNvPr id="17410" name="Rectangle 2">
            <a:extLst>
              <a:ext uri="{FF2B5EF4-FFF2-40B4-BE49-F238E27FC236}">
                <a16:creationId xmlns:a16="http://schemas.microsoft.com/office/drawing/2014/main" id="{21AA746A-7BAF-94A7-D997-9D9A71EAC93F}"/>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5B5CF7C6-FE0E-4985-201B-00B40FABF386}"/>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0968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4189B7-C509-E8C8-0882-3B887FA4293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6B1A4204-085B-CB46-E93B-33EC2540AAE0}"/>
              </a:ext>
            </a:extLst>
          </p:cNvPr>
          <p:cNvSpPr>
            <a:spLocks noGrp="1" noChangeArrowheads="1"/>
          </p:cNvSpPr>
          <p:nvPr>
            <p:ph type="sldNum" sz="quarter" idx="5"/>
          </p:nvPr>
        </p:nvSpPr>
        <p:spPr>
          <a:ln/>
        </p:spPr>
        <p:txBody>
          <a:bodyPr/>
          <a:lstStyle/>
          <a:p>
            <a:fld id="{55EB0F0E-1DF5-42FC-864E-92A2457DE6FC}" type="slidenum">
              <a:rPr lang="it-IT" altLang="it-IT"/>
              <a:pPr/>
              <a:t>14</a:t>
            </a:fld>
            <a:endParaRPr lang="it-IT" altLang="it-IT"/>
          </a:p>
        </p:txBody>
      </p:sp>
      <p:sp>
        <p:nvSpPr>
          <p:cNvPr id="17410" name="Rectangle 2">
            <a:extLst>
              <a:ext uri="{FF2B5EF4-FFF2-40B4-BE49-F238E27FC236}">
                <a16:creationId xmlns:a16="http://schemas.microsoft.com/office/drawing/2014/main" id="{332992A3-0635-A7C6-6FB5-BED713768BA0}"/>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2575D65-6AB5-FF88-D87D-0ACDEB6D7CB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20813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38AF8-DB43-E353-DA9E-895D3CA3D96C}"/>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DA6F313A-014B-4493-E562-5CDE77B0CD55}"/>
              </a:ext>
            </a:extLst>
          </p:cNvPr>
          <p:cNvSpPr>
            <a:spLocks noGrp="1" noChangeArrowheads="1"/>
          </p:cNvSpPr>
          <p:nvPr>
            <p:ph type="sldNum" sz="quarter" idx="5"/>
          </p:nvPr>
        </p:nvSpPr>
        <p:spPr>
          <a:ln/>
        </p:spPr>
        <p:txBody>
          <a:bodyPr/>
          <a:lstStyle/>
          <a:p>
            <a:fld id="{55EB0F0E-1DF5-42FC-864E-92A2457DE6FC}" type="slidenum">
              <a:rPr lang="it-IT" altLang="it-IT"/>
              <a:pPr/>
              <a:t>15</a:t>
            </a:fld>
            <a:endParaRPr lang="it-IT" altLang="it-IT"/>
          </a:p>
        </p:txBody>
      </p:sp>
      <p:sp>
        <p:nvSpPr>
          <p:cNvPr id="17410" name="Rectangle 2">
            <a:extLst>
              <a:ext uri="{FF2B5EF4-FFF2-40B4-BE49-F238E27FC236}">
                <a16:creationId xmlns:a16="http://schemas.microsoft.com/office/drawing/2014/main" id="{115E378F-5118-C553-EDAC-4284D8B7F2CE}"/>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705E2AED-1782-A035-399C-D2DAFCCA564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750659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1C3B1-D713-82CC-D4BA-9B9ACBBDD54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76182A13-FA4E-C32C-157E-5556A37526B4}"/>
              </a:ext>
            </a:extLst>
          </p:cNvPr>
          <p:cNvSpPr>
            <a:spLocks noGrp="1" noChangeArrowheads="1"/>
          </p:cNvSpPr>
          <p:nvPr>
            <p:ph type="sldNum" sz="quarter" idx="5"/>
          </p:nvPr>
        </p:nvSpPr>
        <p:spPr>
          <a:ln/>
        </p:spPr>
        <p:txBody>
          <a:bodyPr/>
          <a:lstStyle/>
          <a:p>
            <a:fld id="{55EB0F0E-1DF5-42FC-864E-92A2457DE6FC}" type="slidenum">
              <a:rPr lang="it-IT" altLang="it-IT"/>
              <a:pPr/>
              <a:t>16</a:t>
            </a:fld>
            <a:endParaRPr lang="it-IT" altLang="it-IT"/>
          </a:p>
        </p:txBody>
      </p:sp>
      <p:sp>
        <p:nvSpPr>
          <p:cNvPr id="17410" name="Rectangle 2">
            <a:extLst>
              <a:ext uri="{FF2B5EF4-FFF2-40B4-BE49-F238E27FC236}">
                <a16:creationId xmlns:a16="http://schemas.microsoft.com/office/drawing/2014/main" id="{AEF36B46-B231-456E-9654-775A908F9C9D}"/>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916A5B9F-11EA-0F72-7DF5-BDABE14BBCA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483065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A3310-B85B-06F4-414A-9EFBDAE2AC8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AEB62D0-F1EE-E8CD-5795-0A07AB8C72EE}"/>
              </a:ext>
            </a:extLst>
          </p:cNvPr>
          <p:cNvSpPr>
            <a:spLocks noGrp="1" noChangeArrowheads="1"/>
          </p:cNvSpPr>
          <p:nvPr>
            <p:ph type="sldNum" sz="quarter" idx="5"/>
          </p:nvPr>
        </p:nvSpPr>
        <p:spPr>
          <a:ln/>
        </p:spPr>
        <p:txBody>
          <a:bodyPr/>
          <a:lstStyle/>
          <a:p>
            <a:fld id="{55EB0F0E-1DF5-42FC-864E-92A2457DE6FC}" type="slidenum">
              <a:rPr lang="it-IT" altLang="it-IT"/>
              <a:pPr/>
              <a:t>17</a:t>
            </a:fld>
            <a:endParaRPr lang="it-IT" altLang="it-IT"/>
          </a:p>
        </p:txBody>
      </p:sp>
      <p:sp>
        <p:nvSpPr>
          <p:cNvPr id="17410" name="Rectangle 2">
            <a:extLst>
              <a:ext uri="{FF2B5EF4-FFF2-40B4-BE49-F238E27FC236}">
                <a16:creationId xmlns:a16="http://schemas.microsoft.com/office/drawing/2014/main" id="{B41B6513-B63A-D321-EFE2-4C4FB3873B46}"/>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97658DFA-8085-CC16-41BF-3E7D7730C67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914488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10F83-AE79-BDE3-1CF1-C29A2CE227D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73C5CA09-0A11-A0D7-0D0B-8C334345725A}"/>
              </a:ext>
            </a:extLst>
          </p:cNvPr>
          <p:cNvSpPr>
            <a:spLocks noGrp="1" noChangeArrowheads="1"/>
          </p:cNvSpPr>
          <p:nvPr>
            <p:ph type="sldNum" sz="quarter" idx="5"/>
          </p:nvPr>
        </p:nvSpPr>
        <p:spPr>
          <a:ln/>
        </p:spPr>
        <p:txBody>
          <a:bodyPr/>
          <a:lstStyle/>
          <a:p>
            <a:fld id="{55EB0F0E-1DF5-42FC-864E-92A2457DE6FC}" type="slidenum">
              <a:rPr lang="it-IT" altLang="it-IT"/>
              <a:pPr/>
              <a:t>18</a:t>
            </a:fld>
            <a:endParaRPr lang="it-IT" altLang="it-IT"/>
          </a:p>
        </p:txBody>
      </p:sp>
      <p:sp>
        <p:nvSpPr>
          <p:cNvPr id="17410" name="Rectangle 2">
            <a:extLst>
              <a:ext uri="{FF2B5EF4-FFF2-40B4-BE49-F238E27FC236}">
                <a16:creationId xmlns:a16="http://schemas.microsoft.com/office/drawing/2014/main" id="{D383A7AB-D982-0CF7-6725-9A465FE592AC}"/>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22A5E0D-C1B8-88C8-E659-1AB93A167088}"/>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995136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7F25A-EB65-4BCB-5020-68411ECCD41B}"/>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5D66ACA-0FB9-DB95-3173-B994D6D8A77D}"/>
              </a:ext>
            </a:extLst>
          </p:cNvPr>
          <p:cNvSpPr>
            <a:spLocks noGrp="1" noChangeArrowheads="1"/>
          </p:cNvSpPr>
          <p:nvPr>
            <p:ph type="sldNum" sz="quarter" idx="5"/>
          </p:nvPr>
        </p:nvSpPr>
        <p:spPr>
          <a:ln/>
        </p:spPr>
        <p:txBody>
          <a:bodyPr/>
          <a:lstStyle/>
          <a:p>
            <a:fld id="{55EB0F0E-1DF5-42FC-864E-92A2457DE6FC}" type="slidenum">
              <a:rPr lang="it-IT" altLang="it-IT"/>
              <a:pPr/>
              <a:t>19</a:t>
            </a:fld>
            <a:endParaRPr lang="it-IT" altLang="it-IT"/>
          </a:p>
        </p:txBody>
      </p:sp>
      <p:sp>
        <p:nvSpPr>
          <p:cNvPr id="17410" name="Rectangle 2">
            <a:extLst>
              <a:ext uri="{FF2B5EF4-FFF2-40B4-BE49-F238E27FC236}">
                <a16:creationId xmlns:a16="http://schemas.microsoft.com/office/drawing/2014/main" id="{235503C8-1BD6-608C-9414-E894F7892F03}"/>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F9E31BED-5760-E9CE-66A1-CAF385D069BF}"/>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803723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94CA2-167A-A298-554C-B1344AF990CF}"/>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AA2098CE-7F12-FA92-E390-DD4AC0F728B0}"/>
              </a:ext>
            </a:extLst>
          </p:cNvPr>
          <p:cNvSpPr>
            <a:spLocks noGrp="1" noChangeArrowheads="1"/>
          </p:cNvSpPr>
          <p:nvPr>
            <p:ph type="sldNum" sz="quarter" idx="5"/>
          </p:nvPr>
        </p:nvSpPr>
        <p:spPr>
          <a:ln/>
        </p:spPr>
        <p:txBody>
          <a:bodyPr/>
          <a:lstStyle/>
          <a:p>
            <a:fld id="{55EB0F0E-1DF5-42FC-864E-92A2457DE6FC}" type="slidenum">
              <a:rPr lang="it-IT" altLang="it-IT"/>
              <a:pPr/>
              <a:t>2</a:t>
            </a:fld>
            <a:endParaRPr lang="it-IT" altLang="it-IT"/>
          </a:p>
        </p:txBody>
      </p:sp>
      <p:sp>
        <p:nvSpPr>
          <p:cNvPr id="17410" name="Rectangle 2">
            <a:extLst>
              <a:ext uri="{FF2B5EF4-FFF2-40B4-BE49-F238E27FC236}">
                <a16:creationId xmlns:a16="http://schemas.microsoft.com/office/drawing/2014/main" id="{A1DD32E2-8315-C937-3297-00E771EA5E4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A7296603-2283-B307-D13E-37A03FC33CAC}"/>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820598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F9CF0-AC63-D617-8D2C-115506A8BB40}"/>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ED6EDAE7-54FE-F349-62C0-A75F55E9436E}"/>
              </a:ext>
            </a:extLst>
          </p:cNvPr>
          <p:cNvSpPr>
            <a:spLocks noGrp="1" noChangeArrowheads="1"/>
          </p:cNvSpPr>
          <p:nvPr>
            <p:ph type="sldNum" sz="quarter" idx="5"/>
          </p:nvPr>
        </p:nvSpPr>
        <p:spPr>
          <a:ln/>
        </p:spPr>
        <p:txBody>
          <a:bodyPr/>
          <a:lstStyle/>
          <a:p>
            <a:fld id="{55EB0F0E-1DF5-42FC-864E-92A2457DE6FC}" type="slidenum">
              <a:rPr lang="it-IT" altLang="it-IT"/>
              <a:pPr/>
              <a:t>20</a:t>
            </a:fld>
            <a:endParaRPr lang="it-IT" altLang="it-IT"/>
          </a:p>
        </p:txBody>
      </p:sp>
      <p:sp>
        <p:nvSpPr>
          <p:cNvPr id="17410" name="Rectangle 2">
            <a:extLst>
              <a:ext uri="{FF2B5EF4-FFF2-40B4-BE49-F238E27FC236}">
                <a16:creationId xmlns:a16="http://schemas.microsoft.com/office/drawing/2014/main" id="{00764BCB-35F6-4928-CC82-7528DAE4B652}"/>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833B638C-798B-6FA8-C738-71BE2592AE1E}"/>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626095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1739C-D814-2A0F-7BBB-325F84FCAF82}"/>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944CCA8-1F14-6636-20B2-F70BF36A5C10}"/>
              </a:ext>
            </a:extLst>
          </p:cNvPr>
          <p:cNvSpPr>
            <a:spLocks noGrp="1" noChangeArrowheads="1"/>
          </p:cNvSpPr>
          <p:nvPr>
            <p:ph type="sldNum" sz="quarter" idx="5"/>
          </p:nvPr>
        </p:nvSpPr>
        <p:spPr>
          <a:ln/>
        </p:spPr>
        <p:txBody>
          <a:bodyPr/>
          <a:lstStyle/>
          <a:p>
            <a:fld id="{55EB0F0E-1DF5-42FC-864E-92A2457DE6FC}" type="slidenum">
              <a:rPr lang="it-IT" altLang="it-IT"/>
              <a:pPr/>
              <a:t>21</a:t>
            </a:fld>
            <a:endParaRPr lang="it-IT" altLang="it-IT"/>
          </a:p>
        </p:txBody>
      </p:sp>
      <p:sp>
        <p:nvSpPr>
          <p:cNvPr id="17410" name="Rectangle 2">
            <a:extLst>
              <a:ext uri="{FF2B5EF4-FFF2-40B4-BE49-F238E27FC236}">
                <a16:creationId xmlns:a16="http://schemas.microsoft.com/office/drawing/2014/main" id="{792D4499-AE2A-BBFB-F1B1-89CFD0A272D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4F7923-8667-6591-1F05-95BADB5CFF09}"/>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992850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29109-25E6-955C-E178-F693748D8B28}"/>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965D0769-B1EA-0C0C-8ED7-57C9D0D650C6}"/>
              </a:ext>
            </a:extLst>
          </p:cNvPr>
          <p:cNvSpPr>
            <a:spLocks noGrp="1" noChangeArrowheads="1"/>
          </p:cNvSpPr>
          <p:nvPr>
            <p:ph type="sldNum" sz="quarter" idx="5"/>
          </p:nvPr>
        </p:nvSpPr>
        <p:spPr>
          <a:ln/>
        </p:spPr>
        <p:txBody>
          <a:bodyPr/>
          <a:lstStyle/>
          <a:p>
            <a:fld id="{55EB0F0E-1DF5-42FC-864E-92A2457DE6FC}" type="slidenum">
              <a:rPr lang="it-IT" altLang="it-IT"/>
              <a:pPr/>
              <a:t>22</a:t>
            </a:fld>
            <a:endParaRPr lang="it-IT" altLang="it-IT"/>
          </a:p>
        </p:txBody>
      </p:sp>
      <p:sp>
        <p:nvSpPr>
          <p:cNvPr id="17410" name="Rectangle 2">
            <a:extLst>
              <a:ext uri="{FF2B5EF4-FFF2-40B4-BE49-F238E27FC236}">
                <a16:creationId xmlns:a16="http://schemas.microsoft.com/office/drawing/2014/main" id="{C994A493-E641-1904-AD5F-6122901CB94A}"/>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E0E9F3AC-D6D8-5237-325D-69A0F3D5310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726313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F10D9-0F33-FB9E-BFEA-FE07B554D053}"/>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CC5D8A8B-20E1-56C6-C2EC-D661F5251112}"/>
              </a:ext>
            </a:extLst>
          </p:cNvPr>
          <p:cNvSpPr>
            <a:spLocks noGrp="1" noChangeArrowheads="1"/>
          </p:cNvSpPr>
          <p:nvPr>
            <p:ph type="sldNum" sz="quarter" idx="5"/>
          </p:nvPr>
        </p:nvSpPr>
        <p:spPr>
          <a:ln/>
        </p:spPr>
        <p:txBody>
          <a:bodyPr/>
          <a:lstStyle/>
          <a:p>
            <a:fld id="{55EB0F0E-1DF5-42FC-864E-92A2457DE6FC}" type="slidenum">
              <a:rPr lang="it-IT" altLang="it-IT"/>
              <a:pPr/>
              <a:t>3</a:t>
            </a:fld>
            <a:endParaRPr lang="it-IT" altLang="it-IT"/>
          </a:p>
        </p:txBody>
      </p:sp>
      <p:sp>
        <p:nvSpPr>
          <p:cNvPr id="17410" name="Rectangle 2">
            <a:extLst>
              <a:ext uri="{FF2B5EF4-FFF2-40B4-BE49-F238E27FC236}">
                <a16:creationId xmlns:a16="http://schemas.microsoft.com/office/drawing/2014/main" id="{4E2DB71C-C1B8-A6AB-10AE-2E01DF6E23F4}"/>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D64AFD2C-0EDD-B6DE-6E8A-DE6FDCFB70BB}"/>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968125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FE84E-3DF9-2851-57BF-67F2667A332F}"/>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844541FA-1258-DF80-A198-B26578418AF5}"/>
              </a:ext>
            </a:extLst>
          </p:cNvPr>
          <p:cNvSpPr>
            <a:spLocks noGrp="1" noChangeArrowheads="1"/>
          </p:cNvSpPr>
          <p:nvPr>
            <p:ph type="sldNum" sz="quarter" idx="5"/>
          </p:nvPr>
        </p:nvSpPr>
        <p:spPr>
          <a:ln/>
        </p:spPr>
        <p:txBody>
          <a:bodyPr/>
          <a:lstStyle/>
          <a:p>
            <a:fld id="{55EB0F0E-1DF5-42FC-864E-92A2457DE6FC}" type="slidenum">
              <a:rPr lang="it-IT" altLang="it-IT"/>
              <a:pPr/>
              <a:t>4</a:t>
            </a:fld>
            <a:endParaRPr lang="it-IT" altLang="it-IT"/>
          </a:p>
        </p:txBody>
      </p:sp>
      <p:sp>
        <p:nvSpPr>
          <p:cNvPr id="17410" name="Rectangle 2">
            <a:extLst>
              <a:ext uri="{FF2B5EF4-FFF2-40B4-BE49-F238E27FC236}">
                <a16:creationId xmlns:a16="http://schemas.microsoft.com/office/drawing/2014/main" id="{1DF01A32-1DBF-0EDC-B824-CCC202236CB5}"/>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7F2944E9-E12A-BA94-3ED9-4BADB7F92867}"/>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436239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FE7C97-B25A-278C-8AC7-FC01E8D9E4FA}"/>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B4D7B172-B0BA-37EB-080E-6666CD062873}"/>
              </a:ext>
            </a:extLst>
          </p:cNvPr>
          <p:cNvSpPr>
            <a:spLocks noGrp="1" noChangeArrowheads="1"/>
          </p:cNvSpPr>
          <p:nvPr>
            <p:ph type="sldNum" sz="quarter" idx="5"/>
          </p:nvPr>
        </p:nvSpPr>
        <p:spPr>
          <a:ln/>
        </p:spPr>
        <p:txBody>
          <a:bodyPr/>
          <a:lstStyle/>
          <a:p>
            <a:fld id="{55EB0F0E-1DF5-42FC-864E-92A2457DE6FC}" type="slidenum">
              <a:rPr lang="it-IT" altLang="it-IT"/>
              <a:pPr/>
              <a:t>5</a:t>
            </a:fld>
            <a:endParaRPr lang="it-IT" altLang="it-IT"/>
          </a:p>
        </p:txBody>
      </p:sp>
      <p:sp>
        <p:nvSpPr>
          <p:cNvPr id="17410" name="Rectangle 2">
            <a:extLst>
              <a:ext uri="{FF2B5EF4-FFF2-40B4-BE49-F238E27FC236}">
                <a16:creationId xmlns:a16="http://schemas.microsoft.com/office/drawing/2014/main" id="{CD938B7A-E9E3-C5CD-677C-D9584F20ED49}"/>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05136442-2ECF-9178-6B07-99E576EE810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749700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3A6F8-8846-88F5-9871-97E251ABCB47}"/>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189CDEFE-7C10-5EF6-A31B-3D0A8C4333FA}"/>
              </a:ext>
            </a:extLst>
          </p:cNvPr>
          <p:cNvSpPr>
            <a:spLocks noGrp="1" noChangeArrowheads="1"/>
          </p:cNvSpPr>
          <p:nvPr>
            <p:ph type="sldNum" sz="quarter" idx="5"/>
          </p:nvPr>
        </p:nvSpPr>
        <p:spPr>
          <a:ln/>
        </p:spPr>
        <p:txBody>
          <a:bodyPr/>
          <a:lstStyle/>
          <a:p>
            <a:fld id="{55EB0F0E-1DF5-42FC-864E-92A2457DE6FC}" type="slidenum">
              <a:rPr lang="it-IT" altLang="it-IT"/>
              <a:pPr/>
              <a:t>6</a:t>
            </a:fld>
            <a:endParaRPr lang="it-IT" altLang="it-IT"/>
          </a:p>
        </p:txBody>
      </p:sp>
      <p:sp>
        <p:nvSpPr>
          <p:cNvPr id="17410" name="Rectangle 2">
            <a:extLst>
              <a:ext uri="{FF2B5EF4-FFF2-40B4-BE49-F238E27FC236}">
                <a16:creationId xmlns:a16="http://schemas.microsoft.com/office/drawing/2014/main" id="{0CF5838E-A160-363C-465E-3A0A7B1BAE8A}"/>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CCCAEB4-0175-26EB-8A2C-29F45A5BBC0D}"/>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4232492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DA5174-F8C5-CE9A-88F3-29FC12ABC471}"/>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E6735BD0-8925-2330-A5C0-C53AEC489608}"/>
              </a:ext>
            </a:extLst>
          </p:cNvPr>
          <p:cNvSpPr>
            <a:spLocks noGrp="1" noChangeArrowheads="1"/>
          </p:cNvSpPr>
          <p:nvPr>
            <p:ph type="sldNum" sz="quarter" idx="5"/>
          </p:nvPr>
        </p:nvSpPr>
        <p:spPr>
          <a:ln/>
        </p:spPr>
        <p:txBody>
          <a:bodyPr/>
          <a:lstStyle/>
          <a:p>
            <a:fld id="{55EB0F0E-1DF5-42FC-864E-92A2457DE6FC}" type="slidenum">
              <a:rPr lang="it-IT" altLang="it-IT"/>
              <a:pPr/>
              <a:t>7</a:t>
            </a:fld>
            <a:endParaRPr lang="it-IT" altLang="it-IT"/>
          </a:p>
        </p:txBody>
      </p:sp>
      <p:sp>
        <p:nvSpPr>
          <p:cNvPr id="17410" name="Rectangle 2">
            <a:extLst>
              <a:ext uri="{FF2B5EF4-FFF2-40B4-BE49-F238E27FC236}">
                <a16:creationId xmlns:a16="http://schemas.microsoft.com/office/drawing/2014/main" id="{34B49660-67CD-6398-9BDA-4B728F7B4348}"/>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80AD280-7BAB-7E30-0C7D-86EAD17EA6FA}"/>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2040510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2AFF46-805B-EB7E-0656-A2C725382FF4}"/>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AD437D16-FBCF-312F-62A9-5C18C46A5BB5}"/>
              </a:ext>
            </a:extLst>
          </p:cNvPr>
          <p:cNvSpPr>
            <a:spLocks noGrp="1" noChangeArrowheads="1"/>
          </p:cNvSpPr>
          <p:nvPr>
            <p:ph type="sldNum" sz="quarter" idx="5"/>
          </p:nvPr>
        </p:nvSpPr>
        <p:spPr>
          <a:ln/>
        </p:spPr>
        <p:txBody>
          <a:bodyPr/>
          <a:lstStyle/>
          <a:p>
            <a:fld id="{55EB0F0E-1DF5-42FC-864E-92A2457DE6FC}" type="slidenum">
              <a:rPr lang="it-IT" altLang="it-IT"/>
              <a:pPr/>
              <a:t>8</a:t>
            </a:fld>
            <a:endParaRPr lang="it-IT" altLang="it-IT"/>
          </a:p>
        </p:txBody>
      </p:sp>
      <p:sp>
        <p:nvSpPr>
          <p:cNvPr id="17410" name="Rectangle 2">
            <a:extLst>
              <a:ext uri="{FF2B5EF4-FFF2-40B4-BE49-F238E27FC236}">
                <a16:creationId xmlns:a16="http://schemas.microsoft.com/office/drawing/2014/main" id="{623EDB05-71ED-31A3-8127-05962C7E879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47024226-242D-ED01-43AC-6DD454DD914F}"/>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1041498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55601-7684-6289-1FEF-57564DE545F1}"/>
            </a:ext>
          </a:extLst>
        </p:cNvPr>
        <p:cNvGrpSpPr/>
        <p:nvPr/>
      </p:nvGrpSpPr>
      <p:grpSpPr>
        <a:xfrm>
          <a:off x="0" y="0"/>
          <a:ext cx="0" cy="0"/>
          <a:chOff x="0" y="0"/>
          <a:chExt cx="0" cy="0"/>
        </a:xfrm>
      </p:grpSpPr>
      <p:sp>
        <p:nvSpPr>
          <p:cNvPr id="5" name="Rectangle 7">
            <a:extLst>
              <a:ext uri="{FF2B5EF4-FFF2-40B4-BE49-F238E27FC236}">
                <a16:creationId xmlns:a16="http://schemas.microsoft.com/office/drawing/2014/main" id="{242C11F2-0D03-9AF3-6A18-BFDD4F5731E2}"/>
              </a:ext>
            </a:extLst>
          </p:cNvPr>
          <p:cNvSpPr>
            <a:spLocks noGrp="1" noChangeArrowheads="1"/>
          </p:cNvSpPr>
          <p:nvPr>
            <p:ph type="sldNum" sz="quarter" idx="5"/>
          </p:nvPr>
        </p:nvSpPr>
        <p:spPr>
          <a:ln/>
        </p:spPr>
        <p:txBody>
          <a:bodyPr/>
          <a:lstStyle/>
          <a:p>
            <a:fld id="{55EB0F0E-1DF5-42FC-864E-92A2457DE6FC}" type="slidenum">
              <a:rPr lang="it-IT" altLang="it-IT"/>
              <a:pPr/>
              <a:t>9</a:t>
            </a:fld>
            <a:endParaRPr lang="it-IT" altLang="it-IT"/>
          </a:p>
        </p:txBody>
      </p:sp>
      <p:sp>
        <p:nvSpPr>
          <p:cNvPr id="17410" name="Rectangle 2">
            <a:extLst>
              <a:ext uri="{FF2B5EF4-FFF2-40B4-BE49-F238E27FC236}">
                <a16:creationId xmlns:a16="http://schemas.microsoft.com/office/drawing/2014/main" id="{A251E1F0-A439-271D-D159-18E0AB06432B}"/>
              </a:ext>
            </a:extLst>
          </p:cNvPr>
          <p:cNvSpPr>
            <a:spLocks noGrp="1" noRot="1" noChangeAspect="1" noChangeArrowheads="1" noTextEdit="1"/>
          </p:cNvSpPr>
          <p:nvPr>
            <p:ph type="sldImg"/>
          </p:nvPr>
        </p:nvSpPr>
        <p:spPr>
          <a:ln/>
        </p:spPr>
      </p:sp>
      <p:sp>
        <p:nvSpPr>
          <p:cNvPr id="17411" name="Rectangle 3">
            <a:extLst>
              <a:ext uri="{FF2B5EF4-FFF2-40B4-BE49-F238E27FC236}">
                <a16:creationId xmlns:a16="http://schemas.microsoft.com/office/drawing/2014/main" id="{CAD4EED7-1FAD-D6D2-91BB-DBF440EAF86C}"/>
              </a:ext>
            </a:extLst>
          </p:cNvPr>
          <p:cNvSpPr>
            <a:spLocks noGrp="1" noChangeArrowheads="1"/>
          </p:cNvSpPr>
          <p:nvPr>
            <p:ph type="body" idx="1"/>
          </p:nvPr>
        </p:nvSpPr>
        <p:spPr/>
        <p:txBody>
          <a:bodyPr/>
          <a:lstStyle/>
          <a:p>
            <a:endParaRPr lang="it-IT" altLang="it-IT"/>
          </a:p>
        </p:txBody>
      </p:sp>
    </p:spTree>
    <p:extLst>
      <p:ext uri="{BB962C8B-B14F-4D97-AF65-F5344CB8AC3E}">
        <p14:creationId xmlns:p14="http://schemas.microsoft.com/office/powerpoint/2010/main" val="3712639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C176-919A-663F-8D09-975293CC1012}"/>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id="{FB472D85-6AF6-568F-F7B7-7590E2E483D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id="{2777EE05-DFC1-EEE1-3D78-1A0409C8F14D}"/>
              </a:ext>
            </a:extLst>
          </p:cNvPr>
          <p:cNvSpPr>
            <a:spLocks noGrp="1"/>
          </p:cNvSpPr>
          <p:nvPr>
            <p:ph type="dt" sz="half" idx="10"/>
          </p:nvPr>
        </p:nvSpPr>
        <p:spPr/>
        <p:txBody>
          <a:bodyPr/>
          <a:lstStyle>
            <a:lvl1pPr>
              <a:defRPr/>
            </a:lvl1pPr>
          </a:lstStyle>
          <a:p>
            <a:fld id="{DD671D76-3BF8-40B7-B289-210AD8D75F6D}" type="datetime1">
              <a:rPr lang="it-IT" altLang="it-IT"/>
              <a:pPr/>
              <a:t>08/12/2024</a:t>
            </a:fld>
            <a:endParaRPr lang="it-IT" altLang="it-IT"/>
          </a:p>
        </p:txBody>
      </p:sp>
      <p:sp>
        <p:nvSpPr>
          <p:cNvPr id="5" name="Footer Placeholder 4">
            <a:extLst>
              <a:ext uri="{FF2B5EF4-FFF2-40B4-BE49-F238E27FC236}">
                <a16:creationId xmlns:a16="http://schemas.microsoft.com/office/drawing/2014/main" id="{FCD85485-3DF0-7EA5-294E-8EC64DCEB8E5}"/>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CFC05FDF-A573-CD2B-1C8B-E0B17A174572}"/>
              </a:ext>
            </a:extLst>
          </p:cNvPr>
          <p:cNvSpPr>
            <a:spLocks noGrp="1"/>
          </p:cNvSpPr>
          <p:nvPr>
            <p:ph type="sldNum" sz="quarter" idx="12"/>
          </p:nvPr>
        </p:nvSpPr>
        <p:spPr/>
        <p:txBody>
          <a:bodyPr/>
          <a:lstStyle>
            <a:lvl1pPr>
              <a:defRPr/>
            </a:lvl1pPr>
          </a:lstStyle>
          <a:p>
            <a:r>
              <a:rPr lang="it-IT" altLang="it-IT"/>
              <a:t>Pagina </a:t>
            </a:r>
            <a:fld id="{42EBD064-BE6A-4C5E-BE88-AFBCE68DDDFF}" type="slidenum">
              <a:rPr lang="it-IT" altLang="it-IT"/>
              <a:pPr/>
              <a:t>‹#›</a:t>
            </a:fld>
            <a:endParaRPr lang="it-IT" altLang="it-IT"/>
          </a:p>
        </p:txBody>
      </p:sp>
    </p:spTree>
    <p:extLst>
      <p:ext uri="{BB962C8B-B14F-4D97-AF65-F5344CB8AC3E}">
        <p14:creationId xmlns:p14="http://schemas.microsoft.com/office/powerpoint/2010/main" val="21225775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8A960-2E86-1B44-C711-DACDB89BEB3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7DDAC43A-D97E-A0A0-58B4-EFF181F178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43C97D83-BC68-FC05-49B3-8E64F1D7FA5E}"/>
              </a:ext>
            </a:extLst>
          </p:cNvPr>
          <p:cNvSpPr>
            <a:spLocks noGrp="1"/>
          </p:cNvSpPr>
          <p:nvPr>
            <p:ph type="dt" sz="half" idx="10"/>
          </p:nvPr>
        </p:nvSpPr>
        <p:spPr/>
        <p:txBody>
          <a:bodyPr/>
          <a:lstStyle>
            <a:lvl1pPr>
              <a:defRPr/>
            </a:lvl1pPr>
          </a:lstStyle>
          <a:p>
            <a:fld id="{38054197-A72C-48EC-A6D3-9AFCA90C57DC}" type="datetime1">
              <a:rPr lang="it-IT" altLang="it-IT"/>
              <a:pPr/>
              <a:t>08/12/2024</a:t>
            </a:fld>
            <a:endParaRPr lang="it-IT" altLang="it-IT"/>
          </a:p>
        </p:txBody>
      </p:sp>
      <p:sp>
        <p:nvSpPr>
          <p:cNvPr id="5" name="Footer Placeholder 4">
            <a:extLst>
              <a:ext uri="{FF2B5EF4-FFF2-40B4-BE49-F238E27FC236}">
                <a16:creationId xmlns:a16="http://schemas.microsoft.com/office/drawing/2014/main" id="{207FEA93-42A8-FE54-6A3B-631814D61214}"/>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35B035A9-5C1E-7D6C-4F0D-AFDF285E2C05}"/>
              </a:ext>
            </a:extLst>
          </p:cNvPr>
          <p:cNvSpPr>
            <a:spLocks noGrp="1"/>
          </p:cNvSpPr>
          <p:nvPr>
            <p:ph type="sldNum" sz="quarter" idx="12"/>
          </p:nvPr>
        </p:nvSpPr>
        <p:spPr/>
        <p:txBody>
          <a:bodyPr/>
          <a:lstStyle>
            <a:lvl1pPr>
              <a:defRPr/>
            </a:lvl1pPr>
          </a:lstStyle>
          <a:p>
            <a:r>
              <a:rPr lang="it-IT" altLang="it-IT"/>
              <a:t>Pagina </a:t>
            </a:r>
            <a:fld id="{A1480FEE-D75F-45E0-99C2-572CAB8E3124}" type="slidenum">
              <a:rPr lang="it-IT" altLang="it-IT"/>
              <a:pPr/>
              <a:t>‹#›</a:t>
            </a:fld>
            <a:endParaRPr lang="it-IT" altLang="it-IT"/>
          </a:p>
        </p:txBody>
      </p:sp>
    </p:spTree>
    <p:extLst>
      <p:ext uri="{BB962C8B-B14F-4D97-AF65-F5344CB8AC3E}">
        <p14:creationId xmlns:p14="http://schemas.microsoft.com/office/powerpoint/2010/main" val="1679682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6394AD-2E85-296A-3A4E-86CFE5371794}"/>
              </a:ext>
            </a:extLst>
          </p:cNvPr>
          <p:cNvSpPr>
            <a:spLocks noGrp="1"/>
          </p:cNvSpPr>
          <p:nvPr>
            <p:ph type="title" orient="vert"/>
          </p:nvPr>
        </p:nvSpPr>
        <p:spPr>
          <a:xfrm>
            <a:off x="6786563" y="409575"/>
            <a:ext cx="1889125" cy="5457825"/>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id="{8B26A328-CC43-D530-4398-D864BCA43FF8}"/>
              </a:ext>
            </a:extLst>
          </p:cNvPr>
          <p:cNvSpPr>
            <a:spLocks noGrp="1"/>
          </p:cNvSpPr>
          <p:nvPr>
            <p:ph type="body" orient="vert" idx="1"/>
          </p:nvPr>
        </p:nvSpPr>
        <p:spPr>
          <a:xfrm>
            <a:off x="1116013" y="409575"/>
            <a:ext cx="5518150" cy="54578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5CA657B6-7663-85C1-6956-4AF327A87246}"/>
              </a:ext>
            </a:extLst>
          </p:cNvPr>
          <p:cNvSpPr>
            <a:spLocks noGrp="1"/>
          </p:cNvSpPr>
          <p:nvPr>
            <p:ph type="dt" sz="half" idx="10"/>
          </p:nvPr>
        </p:nvSpPr>
        <p:spPr/>
        <p:txBody>
          <a:bodyPr/>
          <a:lstStyle>
            <a:lvl1pPr>
              <a:defRPr/>
            </a:lvl1pPr>
          </a:lstStyle>
          <a:p>
            <a:fld id="{F834342E-E786-4C1B-8212-AD5A69AEF52C}" type="datetime1">
              <a:rPr lang="it-IT" altLang="it-IT"/>
              <a:pPr/>
              <a:t>08/12/2024</a:t>
            </a:fld>
            <a:endParaRPr lang="it-IT" altLang="it-IT"/>
          </a:p>
        </p:txBody>
      </p:sp>
      <p:sp>
        <p:nvSpPr>
          <p:cNvPr id="5" name="Footer Placeholder 4">
            <a:extLst>
              <a:ext uri="{FF2B5EF4-FFF2-40B4-BE49-F238E27FC236}">
                <a16:creationId xmlns:a16="http://schemas.microsoft.com/office/drawing/2014/main" id="{0772B802-ABCD-A153-DEBB-D1BFD744EC73}"/>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9B85C581-910E-C2AB-B1E8-532CEDA282C5}"/>
              </a:ext>
            </a:extLst>
          </p:cNvPr>
          <p:cNvSpPr>
            <a:spLocks noGrp="1"/>
          </p:cNvSpPr>
          <p:nvPr>
            <p:ph type="sldNum" sz="quarter" idx="12"/>
          </p:nvPr>
        </p:nvSpPr>
        <p:spPr/>
        <p:txBody>
          <a:bodyPr/>
          <a:lstStyle>
            <a:lvl1pPr>
              <a:defRPr/>
            </a:lvl1pPr>
          </a:lstStyle>
          <a:p>
            <a:r>
              <a:rPr lang="it-IT" altLang="it-IT"/>
              <a:t>Pagina </a:t>
            </a:r>
            <a:fld id="{BB0EEACE-40B9-43F2-94BB-5654F1BBC5BE}" type="slidenum">
              <a:rPr lang="it-IT" altLang="it-IT"/>
              <a:pPr/>
              <a:t>‹#›</a:t>
            </a:fld>
            <a:endParaRPr lang="it-IT" altLang="it-IT"/>
          </a:p>
        </p:txBody>
      </p:sp>
    </p:spTree>
    <p:extLst>
      <p:ext uri="{BB962C8B-B14F-4D97-AF65-F5344CB8AC3E}">
        <p14:creationId xmlns:p14="http://schemas.microsoft.com/office/powerpoint/2010/main" val="38276942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639E8-33AB-8EC2-3982-02F936F93C7F}"/>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298A45EA-0B2D-5A13-E275-2F4A9B25E770}"/>
              </a:ext>
            </a:extLst>
          </p:cNvPr>
          <p:cNvSpPr>
            <a:spLocks noGrp="1"/>
          </p:cNvSpPr>
          <p:nvPr>
            <p:ph type="body"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157493DD-8B9D-299F-7417-08101C3B70FE}"/>
              </a:ext>
            </a:extLst>
          </p:cNvPr>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2F38A5AA-DF52-7C4C-CFEC-2D976F5A1629}"/>
              </a:ext>
            </a:extLst>
          </p:cNvPr>
          <p:cNvSpPr>
            <a:spLocks noGrp="1"/>
          </p:cNvSpPr>
          <p:nvPr>
            <p:ph type="dt" sz="half" idx="10"/>
          </p:nvPr>
        </p:nvSpPr>
        <p:spPr>
          <a:xfrm>
            <a:off x="4343400" y="6146800"/>
            <a:ext cx="1905000" cy="457200"/>
          </a:xfrm>
        </p:spPr>
        <p:txBody>
          <a:bodyPr/>
          <a:lstStyle>
            <a:lvl1pPr>
              <a:defRPr/>
            </a:lvl1pPr>
          </a:lstStyle>
          <a:p>
            <a:fld id="{FCD43BC2-69A4-495A-817B-203D6200260A}" type="datetime1">
              <a:rPr lang="it-IT" altLang="it-IT"/>
              <a:pPr/>
              <a:t>08/12/2024</a:t>
            </a:fld>
            <a:endParaRPr lang="it-IT" altLang="it-IT"/>
          </a:p>
        </p:txBody>
      </p:sp>
      <p:sp>
        <p:nvSpPr>
          <p:cNvPr id="6" name="Footer Placeholder 5">
            <a:extLst>
              <a:ext uri="{FF2B5EF4-FFF2-40B4-BE49-F238E27FC236}">
                <a16:creationId xmlns:a16="http://schemas.microsoft.com/office/drawing/2014/main" id="{DFAB10F9-F7F3-542B-924D-7727EE646180}"/>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12DFCCA3-1927-5F04-4315-BE35EBE3764E}"/>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F998BB24-3AEF-46DD-B165-BECF57AC752F}" type="slidenum">
              <a:rPr lang="it-IT" altLang="it-IT"/>
              <a:pPr/>
              <a:t>‹#›</a:t>
            </a:fld>
            <a:endParaRPr lang="it-IT" altLang="it-IT"/>
          </a:p>
        </p:txBody>
      </p:sp>
    </p:spTree>
    <p:extLst>
      <p:ext uri="{BB962C8B-B14F-4D97-AF65-F5344CB8AC3E}">
        <p14:creationId xmlns:p14="http://schemas.microsoft.com/office/powerpoint/2010/main" val="7270677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25A3B-1A43-52F2-5222-2D1D20934D01}"/>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Table Placeholder 2">
            <a:extLst>
              <a:ext uri="{FF2B5EF4-FFF2-40B4-BE49-F238E27FC236}">
                <a16:creationId xmlns:a16="http://schemas.microsoft.com/office/drawing/2014/main" id="{75700AD7-8661-80B1-F477-F9B2CFC092F2}"/>
              </a:ext>
            </a:extLst>
          </p:cNvPr>
          <p:cNvSpPr>
            <a:spLocks noGrp="1"/>
          </p:cNvSpPr>
          <p:nvPr>
            <p:ph type="tbl" idx="1"/>
          </p:nvPr>
        </p:nvSpPr>
        <p:spPr>
          <a:xfrm>
            <a:off x="1116013" y="1752600"/>
            <a:ext cx="7559675" cy="4114800"/>
          </a:xfrm>
        </p:spPr>
        <p:txBody>
          <a:bodyPr/>
          <a:lstStyle/>
          <a:p>
            <a:endParaRPr lang="it-IT"/>
          </a:p>
        </p:txBody>
      </p:sp>
      <p:sp>
        <p:nvSpPr>
          <p:cNvPr id="4" name="Date Placeholder 3">
            <a:extLst>
              <a:ext uri="{FF2B5EF4-FFF2-40B4-BE49-F238E27FC236}">
                <a16:creationId xmlns:a16="http://schemas.microsoft.com/office/drawing/2014/main" id="{A27E5800-4D5E-BF7F-F8C9-2593DB9B923B}"/>
              </a:ext>
            </a:extLst>
          </p:cNvPr>
          <p:cNvSpPr>
            <a:spLocks noGrp="1"/>
          </p:cNvSpPr>
          <p:nvPr>
            <p:ph type="dt" sz="half" idx="10"/>
          </p:nvPr>
        </p:nvSpPr>
        <p:spPr>
          <a:xfrm>
            <a:off x="4343400" y="6146800"/>
            <a:ext cx="1905000" cy="457200"/>
          </a:xfrm>
        </p:spPr>
        <p:txBody>
          <a:bodyPr/>
          <a:lstStyle>
            <a:lvl1pPr>
              <a:defRPr/>
            </a:lvl1pPr>
          </a:lstStyle>
          <a:p>
            <a:fld id="{AA1D0124-2086-48C3-937D-54A904B26FC1}" type="datetime1">
              <a:rPr lang="it-IT" altLang="it-IT"/>
              <a:pPr/>
              <a:t>08/12/2024</a:t>
            </a:fld>
            <a:endParaRPr lang="it-IT" altLang="it-IT"/>
          </a:p>
        </p:txBody>
      </p:sp>
      <p:sp>
        <p:nvSpPr>
          <p:cNvPr id="5" name="Footer Placeholder 4">
            <a:extLst>
              <a:ext uri="{FF2B5EF4-FFF2-40B4-BE49-F238E27FC236}">
                <a16:creationId xmlns:a16="http://schemas.microsoft.com/office/drawing/2014/main" id="{DB340045-6E08-700F-A319-B337905BDF46}"/>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51993123-AB04-C8AD-5389-FE95E3BAB51A}"/>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328ECBB4-DBDE-4A42-8AB3-54090D56AAFA}" type="slidenum">
              <a:rPr lang="it-IT" altLang="it-IT"/>
              <a:pPr/>
              <a:t>‹#›</a:t>
            </a:fld>
            <a:endParaRPr lang="it-IT" altLang="it-IT"/>
          </a:p>
        </p:txBody>
      </p:sp>
    </p:spTree>
    <p:extLst>
      <p:ext uri="{BB962C8B-B14F-4D97-AF65-F5344CB8AC3E}">
        <p14:creationId xmlns:p14="http://schemas.microsoft.com/office/powerpoint/2010/main" val="356134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CECF7-B3F7-B1F0-91C7-D1BBE01FE1AA}"/>
              </a:ext>
            </a:extLst>
          </p:cNvPr>
          <p:cNvSpPr>
            <a:spLocks noGrp="1"/>
          </p:cNvSpPr>
          <p:nvPr>
            <p:ph type="title"/>
          </p:nvPr>
        </p:nvSpPr>
        <p:spPr>
          <a:xfrm>
            <a:off x="1116013" y="409575"/>
            <a:ext cx="7559675" cy="504825"/>
          </a:xfrm>
        </p:spPr>
        <p:txBody>
          <a:bodyPr/>
          <a:lstStyle/>
          <a:p>
            <a:r>
              <a:rPr lang="en-US"/>
              <a:t>Click to edit Master title style</a:t>
            </a:r>
            <a:endParaRPr lang="it-IT"/>
          </a:p>
        </p:txBody>
      </p:sp>
      <p:sp>
        <p:nvSpPr>
          <p:cNvPr id="3" name="Chart Placeholder 2">
            <a:extLst>
              <a:ext uri="{FF2B5EF4-FFF2-40B4-BE49-F238E27FC236}">
                <a16:creationId xmlns:a16="http://schemas.microsoft.com/office/drawing/2014/main" id="{E7E06E18-5436-B427-1864-AC305A454F0B}"/>
              </a:ext>
            </a:extLst>
          </p:cNvPr>
          <p:cNvSpPr>
            <a:spLocks noGrp="1"/>
          </p:cNvSpPr>
          <p:nvPr>
            <p:ph type="chart" idx="1"/>
          </p:nvPr>
        </p:nvSpPr>
        <p:spPr>
          <a:xfrm>
            <a:off x="1116013" y="1752600"/>
            <a:ext cx="7559675" cy="4114800"/>
          </a:xfrm>
        </p:spPr>
        <p:txBody>
          <a:bodyPr/>
          <a:lstStyle/>
          <a:p>
            <a:endParaRPr lang="it-IT"/>
          </a:p>
        </p:txBody>
      </p:sp>
      <p:sp>
        <p:nvSpPr>
          <p:cNvPr id="4" name="Date Placeholder 3">
            <a:extLst>
              <a:ext uri="{FF2B5EF4-FFF2-40B4-BE49-F238E27FC236}">
                <a16:creationId xmlns:a16="http://schemas.microsoft.com/office/drawing/2014/main" id="{BA8BFC49-49C3-C212-67C2-4255336AAAB4}"/>
              </a:ext>
            </a:extLst>
          </p:cNvPr>
          <p:cNvSpPr>
            <a:spLocks noGrp="1"/>
          </p:cNvSpPr>
          <p:nvPr>
            <p:ph type="dt" sz="half" idx="10"/>
          </p:nvPr>
        </p:nvSpPr>
        <p:spPr>
          <a:xfrm>
            <a:off x="4343400" y="6146800"/>
            <a:ext cx="1905000" cy="457200"/>
          </a:xfrm>
        </p:spPr>
        <p:txBody>
          <a:bodyPr/>
          <a:lstStyle>
            <a:lvl1pPr>
              <a:defRPr/>
            </a:lvl1pPr>
          </a:lstStyle>
          <a:p>
            <a:fld id="{0AE4C4B2-7736-448A-AD93-A2B9B4FCB14D}" type="datetime1">
              <a:rPr lang="it-IT" altLang="it-IT"/>
              <a:pPr/>
              <a:t>08/12/2024</a:t>
            </a:fld>
            <a:endParaRPr lang="it-IT" altLang="it-IT"/>
          </a:p>
        </p:txBody>
      </p:sp>
      <p:sp>
        <p:nvSpPr>
          <p:cNvPr id="5" name="Footer Placeholder 4">
            <a:extLst>
              <a:ext uri="{FF2B5EF4-FFF2-40B4-BE49-F238E27FC236}">
                <a16:creationId xmlns:a16="http://schemas.microsoft.com/office/drawing/2014/main" id="{0AB21BFB-DF86-AFF5-4DBE-76A8B6C9D6C9}"/>
              </a:ext>
            </a:extLst>
          </p:cNvPr>
          <p:cNvSpPr>
            <a:spLocks noGrp="1"/>
          </p:cNvSpPr>
          <p:nvPr>
            <p:ph type="ftr" sz="quarter" idx="11"/>
          </p:nvPr>
        </p:nvSpPr>
        <p:spPr>
          <a:xfrm>
            <a:off x="1219200" y="6146800"/>
            <a:ext cx="2895600" cy="457200"/>
          </a:xfrm>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95627C8A-97FE-7D91-7AFB-326BA3959610}"/>
              </a:ext>
            </a:extLst>
          </p:cNvPr>
          <p:cNvSpPr>
            <a:spLocks noGrp="1"/>
          </p:cNvSpPr>
          <p:nvPr>
            <p:ph type="sldNum" sz="quarter" idx="12"/>
          </p:nvPr>
        </p:nvSpPr>
        <p:spPr>
          <a:xfrm>
            <a:off x="6553200" y="6146800"/>
            <a:ext cx="1905000" cy="457200"/>
          </a:xfrm>
        </p:spPr>
        <p:txBody>
          <a:bodyPr/>
          <a:lstStyle>
            <a:lvl1pPr>
              <a:defRPr/>
            </a:lvl1pPr>
          </a:lstStyle>
          <a:p>
            <a:r>
              <a:rPr lang="it-IT" altLang="it-IT"/>
              <a:t>Pagina </a:t>
            </a:r>
            <a:fld id="{3EED9103-EF17-424C-863C-1899E51E1E59}" type="slidenum">
              <a:rPr lang="it-IT" altLang="it-IT"/>
              <a:pPr/>
              <a:t>‹#›</a:t>
            </a:fld>
            <a:endParaRPr lang="it-IT" altLang="it-IT"/>
          </a:p>
        </p:txBody>
      </p:sp>
    </p:spTree>
    <p:extLst>
      <p:ext uri="{BB962C8B-B14F-4D97-AF65-F5344CB8AC3E}">
        <p14:creationId xmlns:p14="http://schemas.microsoft.com/office/powerpoint/2010/main" val="320489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3F253-EE14-5D6B-6C8D-7F81E64268D0}"/>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97F150D3-FE13-FC32-E273-CF7DD72613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90E26CA9-5492-A8B0-DD77-79842100D668}"/>
              </a:ext>
            </a:extLst>
          </p:cNvPr>
          <p:cNvSpPr>
            <a:spLocks noGrp="1"/>
          </p:cNvSpPr>
          <p:nvPr>
            <p:ph type="dt" sz="half" idx="10"/>
          </p:nvPr>
        </p:nvSpPr>
        <p:spPr/>
        <p:txBody>
          <a:bodyPr/>
          <a:lstStyle>
            <a:lvl1pPr>
              <a:defRPr/>
            </a:lvl1pPr>
          </a:lstStyle>
          <a:p>
            <a:fld id="{117A1FC5-85A1-4740-8BEA-4AE75C46B2A8}" type="datetime1">
              <a:rPr lang="it-IT" altLang="it-IT"/>
              <a:pPr/>
              <a:t>08/12/2024</a:t>
            </a:fld>
            <a:endParaRPr lang="it-IT" altLang="it-IT"/>
          </a:p>
        </p:txBody>
      </p:sp>
      <p:sp>
        <p:nvSpPr>
          <p:cNvPr id="5" name="Footer Placeholder 4">
            <a:extLst>
              <a:ext uri="{FF2B5EF4-FFF2-40B4-BE49-F238E27FC236}">
                <a16:creationId xmlns:a16="http://schemas.microsoft.com/office/drawing/2014/main" id="{A155E566-C514-2C53-8F10-19900055B68C}"/>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E5F22EF1-84A4-958F-B58B-BA4D9A2E409F}"/>
              </a:ext>
            </a:extLst>
          </p:cNvPr>
          <p:cNvSpPr>
            <a:spLocks noGrp="1"/>
          </p:cNvSpPr>
          <p:nvPr>
            <p:ph type="sldNum" sz="quarter" idx="12"/>
          </p:nvPr>
        </p:nvSpPr>
        <p:spPr/>
        <p:txBody>
          <a:bodyPr/>
          <a:lstStyle>
            <a:lvl1pPr>
              <a:defRPr/>
            </a:lvl1pPr>
          </a:lstStyle>
          <a:p>
            <a:r>
              <a:rPr lang="it-IT" altLang="it-IT"/>
              <a:t>Pagina </a:t>
            </a:r>
            <a:fld id="{A25B6C36-634A-4110-9E26-C7F751CD63CE}" type="slidenum">
              <a:rPr lang="it-IT" altLang="it-IT"/>
              <a:pPr/>
              <a:t>‹#›</a:t>
            </a:fld>
            <a:endParaRPr lang="it-IT" altLang="it-IT"/>
          </a:p>
        </p:txBody>
      </p:sp>
    </p:spTree>
    <p:extLst>
      <p:ext uri="{BB962C8B-B14F-4D97-AF65-F5344CB8AC3E}">
        <p14:creationId xmlns:p14="http://schemas.microsoft.com/office/powerpoint/2010/main" val="1305165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FE9FB-6AB6-F3FF-B13F-39C1C6E81CFA}"/>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4C627771-D47C-499F-D25A-E3FE82174064}"/>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74A76AD6-5303-15BD-28CC-5BD1A0685A38}"/>
              </a:ext>
            </a:extLst>
          </p:cNvPr>
          <p:cNvSpPr>
            <a:spLocks noGrp="1"/>
          </p:cNvSpPr>
          <p:nvPr>
            <p:ph type="dt" sz="half" idx="10"/>
          </p:nvPr>
        </p:nvSpPr>
        <p:spPr/>
        <p:txBody>
          <a:bodyPr/>
          <a:lstStyle>
            <a:lvl1pPr>
              <a:defRPr/>
            </a:lvl1pPr>
          </a:lstStyle>
          <a:p>
            <a:fld id="{9B4F7A52-71A4-4148-88E4-5D915E666699}" type="datetime1">
              <a:rPr lang="it-IT" altLang="it-IT"/>
              <a:pPr/>
              <a:t>08/12/2024</a:t>
            </a:fld>
            <a:endParaRPr lang="it-IT" altLang="it-IT"/>
          </a:p>
        </p:txBody>
      </p:sp>
      <p:sp>
        <p:nvSpPr>
          <p:cNvPr id="5" name="Footer Placeholder 4">
            <a:extLst>
              <a:ext uri="{FF2B5EF4-FFF2-40B4-BE49-F238E27FC236}">
                <a16:creationId xmlns:a16="http://schemas.microsoft.com/office/drawing/2014/main" id="{A385056D-C56D-B54C-52EA-37823C814BE5}"/>
              </a:ext>
            </a:extLst>
          </p:cNvPr>
          <p:cNvSpPr>
            <a:spLocks noGrp="1"/>
          </p:cNvSpPr>
          <p:nvPr>
            <p:ph type="ftr" sz="quarter" idx="11"/>
          </p:nvPr>
        </p:nvSpPr>
        <p:spPr/>
        <p:txBody>
          <a:bodyPr/>
          <a:lstStyle>
            <a:lvl1pPr>
              <a:defRPr/>
            </a:lvl1pPr>
          </a:lstStyle>
          <a:p>
            <a:r>
              <a:rPr lang="it-IT" altLang="it-IT"/>
              <a:t>Titolo Presentazione</a:t>
            </a:r>
          </a:p>
        </p:txBody>
      </p:sp>
      <p:sp>
        <p:nvSpPr>
          <p:cNvPr id="6" name="Slide Number Placeholder 5">
            <a:extLst>
              <a:ext uri="{FF2B5EF4-FFF2-40B4-BE49-F238E27FC236}">
                <a16:creationId xmlns:a16="http://schemas.microsoft.com/office/drawing/2014/main" id="{C7312346-0AD8-205B-91B6-75E488C134D7}"/>
              </a:ext>
            </a:extLst>
          </p:cNvPr>
          <p:cNvSpPr>
            <a:spLocks noGrp="1"/>
          </p:cNvSpPr>
          <p:nvPr>
            <p:ph type="sldNum" sz="quarter" idx="12"/>
          </p:nvPr>
        </p:nvSpPr>
        <p:spPr/>
        <p:txBody>
          <a:bodyPr/>
          <a:lstStyle>
            <a:lvl1pPr>
              <a:defRPr/>
            </a:lvl1pPr>
          </a:lstStyle>
          <a:p>
            <a:r>
              <a:rPr lang="it-IT" altLang="it-IT"/>
              <a:t>Pagina </a:t>
            </a:r>
            <a:fld id="{8FE5CA98-162E-407E-A6E7-2DE3CD9E7CF5}" type="slidenum">
              <a:rPr lang="it-IT" altLang="it-IT"/>
              <a:pPr/>
              <a:t>‹#›</a:t>
            </a:fld>
            <a:endParaRPr lang="it-IT" altLang="it-IT"/>
          </a:p>
        </p:txBody>
      </p:sp>
    </p:spTree>
    <p:extLst>
      <p:ext uri="{BB962C8B-B14F-4D97-AF65-F5344CB8AC3E}">
        <p14:creationId xmlns:p14="http://schemas.microsoft.com/office/powerpoint/2010/main" val="2603175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1AF27-AED9-895C-D8A0-3641F24190CC}"/>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3C83C9DE-7079-2BE8-C2F6-7E897658D9AE}"/>
              </a:ext>
            </a:extLst>
          </p:cNvPr>
          <p:cNvSpPr>
            <a:spLocks noGrp="1"/>
          </p:cNvSpPr>
          <p:nvPr>
            <p:ph sz="half" idx="1"/>
          </p:nvPr>
        </p:nvSpPr>
        <p:spPr>
          <a:xfrm>
            <a:off x="1116013" y="1752600"/>
            <a:ext cx="3703637"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869E4AA2-5178-5198-3124-BC2556F27B76}"/>
              </a:ext>
            </a:extLst>
          </p:cNvPr>
          <p:cNvSpPr>
            <a:spLocks noGrp="1"/>
          </p:cNvSpPr>
          <p:nvPr>
            <p:ph sz="half" idx="2"/>
          </p:nvPr>
        </p:nvSpPr>
        <p:spPr>
          <a:xfrm>
            <a:off x="4972050" y="1752600"/>
            <a:ext cx="3703638"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id="{E86164E9-2104-230A-349A-F193840502EB}"/>
              </a:ext>
            </a:extLst>
          </p:cNvPr>
          <p:cNvSpPr>
            <a:spLocks noGrp="1"/>
          </p:cNvSpPr>
          <p:nvPr>
            <p:ph type="dt" sz="half" idx="10"/>
          </p:nvPr>
        </p:nvSpPr>
        <p:spPr/>
        <p:txBody>
          <a:bodyPr/>
          <a:lstStyle>
            <a:lvl1pPr>
              <a:defRPr/>
            </a:lvl1pPr>
          </a:lstStyle>
          <a:p>
            <a:fld id="{2FB73494-D105-4A0C-A6B6-E0A9A8AB0A78}" type="datetime1">
              <a:rPr lang="it-IT" altLang="it-IT"/>
              <a:pPr/>
              <a:t>08/12/2024</a:t>
            </a:fld>
            <a:endParaRPr lang="it-IT" altLang="it-IT"/>
          </a:p>
        </p:txBody>
      </p:sp>
      <p:sp>
        <p:nvSpPr>
          <p:cNvPr id="6" name="Footer Placeholder 5">
            <a:extLst>
              <a:ext uri="{FF2B5EF4-FFF2-40B4-BE49-F238E27FC236}">
                <a16:creationId xmlns:a16="http://schemas.microsoft.com/office/drawing/2014/main" id="{944E15CB-19D8-AAEC-CD90-B5C602D8AF33}"/>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71CB718D-C47A-736C-4211-D9F4185E0552}"/>
              </a:ext>
            </a:extLst>
          </p:cNvPr>
          <p:cNvSpPr>
            <a:spLocks noGrp="1"/>
          </p:cNvSpPr>
          <p:nvPr>
            <p:ph type="sldNum" sz="quarter" idx="12"/>
          </p:nvPr>
        </p:nvSpPr>
        <p:spPr/>
        <p:txBody>
          <a:bodyPr/>
          <a:lstStyle>
            <a:lvl1pPr>
              <a:defRPr/>
            </a:lvl1pPr>
          </a:lstStyle>
          <a:p>
            <a:r>
              <a:rPr lang="it-IT" altLang="it-IT"/>
              <a:t>Pagina </a:t>
            </a:r>
            <a:fld id="{0569CC2C-1A3B-4528-BADB-9643142F5F62}" type="slidenum">
              <a:rPr lang="it-IT" altLang="it-IT"/>
              <a:pPr/>
              <a:t>‹#›</a:t>
            </a:fld>
            <a:endParaRPr lang="it-IT" altLang="it-IT"/>
          </a:p>
        </p:txBody>
      </p:sp>
    </p:spTree>
    <p:extLst>
      <p:ext uri="{BB962C8B-B14F-4D97-AF65-F5344CB8AC3E}">
        <p14:creationId xmlns:p14="http://schemas.microsoft.com/office/powerpoint/2010/main" val="3307295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501A-8155-6C4F-CF1A-A9162CE4B692}"/>
              </a:ext>
            </a:extLst>
          </p:cNvPr>
          <p:cNvSpPr>
            <a:spLocks noGrp="1"/>
          </p:cNvSpPr>
          <p:nvPr>
            <p:ph type="title"/>
          </p:nvPr>
        </p:nvSpPr>
        <p:spPr>
          <a:xfrm>
            <a:off x="630238" y="365125"/>
            <a:ext cx="78867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id="{8D4E679E-AEB2-AD27-B5D0-AC5A6DC502B6}"/>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601F523-DA73-C7C3-868C-07E161DCBD62}"/>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id="{62CB28A3-DC81-05BE-5BDF-7BB5839A056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B21057C-4D23-B839-E9CC-8A70F58FDF11}"/>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id="{B3F686FA-9AB4-2EB3-01EF-C7380CDED041}"/>
              </a:ext>
            </a:extLst>
          </p:cNvPr>
          <p:cNvSpPr>
            <a:spLocks noGrp="1"/>
          </p:cNvSpPr>
          <p:nvPr>
            <p:ph type="dt" sz="half" idx="10"/>
          </p:nvPr>
        </p:nvSpPr>
        <p:spPr/>
        <p:txBody>
          <a:bodyPr/>
          <a:lstStyle>
            <a:lvl1pPr>
              <a:defRPr/>
            </a:lvl1pPr>
          </a:lstStyle>
          <a:p>
            <a:fld id="{808A240E-B773-464B-918E-107F1BBD26D7}" type="datetime1">
              <a:rPr lang="it-IT" altLang="it-IT"/>
              <a:pPr/>
              <a:t>08/12/2024</a:t>
            </a:fld>
            <a:endParaRPr lang="it-IT" altLang="it-IT"/>
          </a:p>
        </p:txBody>
      </p:sp>
      <p:sp>
        <p:nvSpPr>
          <p:cNvPr id="8" name="Footer Placeholder 7">
            <a:extLst>
              <a:ext uri="{FF2B5EF4-FFF2-40B4-BE49-F238E27FC236}">
                <a16:creationId xmlns:a16="http://schemas.microsoft.com/office/drawing/2014/main" id="{1627BD24-9FD2-0DC6-3B2B-524E51AFA81F}"/>
              </a:ext>
            </a:extLst>
          </p:cNvPr>
          <p:cNvSpPr>
            <a:spLocks noGrp="1"/>
          </p:cNvSpPr>
          <p:nvPr>
            <p:ph type="ftr" sz="quarter" idx="11"/>
          </p:nvPr>
        </p:nvSpPr>
        <p:spPr/>
        <p:txBody>
          <a:bodyPr/>
          <a:lstStyle>
            <a:lvl1pPr>
              <a:defRPr/>
            </a:lvl1pPr>
          </a:lstStyle>
          <a:p>
            <a:r>
              <a:rPr lang="it-IT" altLang="it-IT"/>
              <a:t>Titolo Presentazione</a:t>
            </a:r>
          </a:p>
        </p:txBody>
      </p:sp>
      <p:sp>
        <p:nvSpPr>
          <p:cNvPr id="9" name="Slide Number Placeholder 8">
            <a:extLst>
              <a:ext uri="{FF2B5EF4-FFF2-40B4-BE49-F238E27FC236}">
                <a16:creationId xmlns:a16="http://schemas.microsoft.com/office/drawing/2014/main" id="{516AE7DA-A51F-A16B-BF19-7A480D303D95}"/>
              </a:ext>
            </a:extLst>
          </p:cNvPr>
          <p:cNvSpPr>
            <a:spLocks noGrp="1"/>
          </p:cNvSpPr>
          <p:nvPr>
            <p:ph type="sldNum" sz="quarter" idx="12"/>
          </p:nvPr>
        </p:nvSpPr>
        <p:spPr/>
        <p:txBody>
          <a:bodyPr/>
          <a:lstStyle>
            <a:lvl1pPr>
              <a:defRPr/>
            </a:lvl1pPr>
          </a:lstStyle>
          <a:p>
            <a:r>
              <a:rPr lang="it-IT" altLang="it-IT"/>
              <a:t>Pagina </a:t>
            </a:r>
            <a:fld id="{BF4FED39-5827-4504-9E41-D4F081F0C14A}" type="slidenum">
              <a:rPr lang="it-IT" altLang="it-IT"/>
              <a:pPr/>
              <a:t>‹#›</a:t>
            </a:fld>
            <a:endParaRPr lang="it-IT" altLang="it-IT"/>
          </a:p>
        </p:txBody>
      </p:sp>
    </p:spTree>
    <p:extLst>
      <p:ext uri="{BB962C8B-B14F-4D97-AF65-F5344CB8AC3E}">
        <p14:creationId xmlns:p14="http://schemas.microsoft.com/office/powerpoint/2010/main" val="324479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A4BC5-C46C-9041-E4DE-83F65058C234}"/>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id="{DD6855AF-75B1-AE28-C044-1A099C99ADF5}"/>
              </a:ext>
            </a:extLst>
          </p:cNvPr>
          <p:cNvSpPr>
            <a:spLocks noGrp="1"/>
          </p:cNvSpPr>
          <p:nvPr>
            <p:ph type="dt" sz="half" idx="10"/>
          </p:nvPr>
        </p:nvSpPr>
        <p:spPr/>
        <p:txBody>
          <a:bodyPr/>
          <a:lstStyle>
            <a:lvl1pPr>
              <a:defRPr/>
            </a:lvl1pPr>
          </a:lstStyle>
          <a:p>
            <a:fld id="{AA3E5B99-D64B-4A2D-9245-FEA313454C3C}" type="datetime1">
              <a:rPr lang="it-IT" altLang="it-IT"/>
              <a:pPr/>
              <a:t>08/12/2024</a:t>
            </a:fld>
            <a:endParaRPr lang="it-IT" altLang="it-IT"/>
          </a:p>
        </p:txBody>
      </p:sp>
      <p:sp>
        <p:nvSpPr>
          <p:cNvPr id="4" name="Footer Placeholder 3">
            <a:extLst>
              <a:ext uri="{FF2B5EF4-FFF2-40B4-BE49-F238E27FC236}">
                <a16:creationId xmlns:a16="http://schemas.microsoft.com/office/drawing/2014/main" id="{823B5A6A-96F7-C398-0FCE-BF099DF1868E}"/>
              </a:ext>
            </a:extLst>
          </p:cNvPr>
          <p:cNvSpPr>
            <a:spLocks noGrp="1"/>
          </p:cNvSpPr>
          <p:nvPr>
            <p:ph type="ftr" sz="quarter" idx="11"/>
          </p:nvPr>
        </p:nvSpPr>
        <p:spPr/>
        <p:txBody>
          <a:bodyPr/>
          <a:lstStyle>
            <a:lvl1pPr>
              <a:defRPr/>
            </a:lvl1pPr>
          </a:lstStyle>
          <a:p>
            <a:r>
              <a:rPr lang="it-IT" altLang="it-IT"/>
              <a:t>Titolo Presentazione</a:t>
            </a:r>
          </a:p>
        </p:txBody>
      </p:sp>
      <p:sp>
        <p:nvSpPr>
          <p:cNvPr id="5" name="Slide Number Placeholder 4">
            <a:extLst>
              <a:ext uri="{FF2B5EF4-FFF2-40B4-BE49-F238E27FC236}">
                <a16:creationId xmlns:a16="http://schemas.microsoft.com/office/drawing/2014/main" id="{2A1B32E3-0E2A-1F0E-039D-3E11A56A1930}"/>
              </a:ext>
            </a:extLst>
          </p:cNvPr>
          <p:cNvSpPr>
            <a:spLocks noGrp="1"/>
          </p:cNvSpPr>
          <p:nvPr>
            <p:ph type="sldNum" sz="quarter" idx="12"/>
          </p:nvPr>
        </p:nvSpPr>
        <p:spPr/>
        <p:txBody>
          <a:bodyPr/>
          <a:lstStyle>
            <a:lvl1pPr>
              <a:defRPr/>
            </a:lvl1pPr>
          </a:lstStyle>
          <a:p>
            <a:r>
              <a:rPr lang="it-IT" altLang="it-IT"/>
              <a:t>Pagina </a:t>
            </a:r>
            <a:fld id="{1B7EB67C-01C6-49FD-B4DB-E4339B07A8D2}" type="slidenum">
              <a:rPr lang="it-IT" altLang="it-IT"/>
              <a:pPr/>
              <a:t>‹#›</a:t>
            </a:fld>
            <a:endParaRPr lang="it-IT" altLang="it-IT"/>
          </a:p>
        </p:txBody>
      </p:sp>
    </p:spTree>
    <p:extLst>
      <p:ext uri="{BB962C8B-B14F-4D97-AF65-F5344CB8AC3E}">
        <p14:creationId xmlns:p14="http://schemas.microsoft.com/office/powerpoint/2010/main" val="740567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CA9E69-1B48-0734-894E-95C65F31B49F}"/>
              </a:ext>
            </a:extLst>
          </p:cNvPr>
          <p:cNvSpPr>
            <a:spLocks noGrp="1"/>
          </p:cNvSpPr>
          <p:nvPr>
            <p:ph type="dt" sz="half" idx="10"/>
          </p:nvPr>
        </p:nvSpPr>
        <p:spPr/>
        <p:txBody>
          <a:bodyPr/>
          <a:lstStyle>
            <a:lvl1pPr>
              <a:defRPr/>
            </a:lvl1pPr>
          </a:lstStyle>
          <a:p>
            <a:fld id="{FFFFFBA2-C003-448E-B1A8-95144267F253}" type="datetime1">
              <a:rPr lang="it-IT" altLang="it-IT"/>
              <a:pPr/>
              <a:t>08/12/2024</a:t>
            </a:fld>
            <a:endParaRPr lang="it-IT" altLang="it-IT"/>
          </a:p>
        </p:txBody>
      </p:sp>
      <p:sp>
        <p:nvSpPr>
          <p:cNvPr id="3" name="Footer Placeholder 2">
            <a:extLst>
              <a:ext uri="{FF2B5EF4-FFF2-40B4-BE49-F238E27FC236}">
                <a16:creationId xmlns:a16="http://schemas.microsoft.com/office/drawing/2014/main" id="{F922C8C3-DF4F-9D08-F020-206924F53AAF}"/>
              </a:ext>
            </a:extLst>
          </p:cNvPr>
          <p:cNvSpPr>
            <a:spLocks noGrp="1"/>
          </p:cNvSpPr>
          <p:nvPr>
            <p:ph type="ftr" sz="quarter" idx="11"/>
          </p:nvPr>
        </p:nvSpPr>
        <p:spPr/>
        <p:txBody>
          <a:bodyPr/>
          <a:lstStyle>
            <a:lvl1pPr>
              <a:defRPr/>
            </a:lvl1pPr>
          </a:lstStyle>
          <a:p>
            <a:r>
              <a:rPr lang="it-IT" altLang="it-IT"/>
              <a:t>Titolo Presentazione</a:t>
            </a:r>
          </a:p>
        </p:txBody>
      </p:sp>
      <p:sp>
        <p:nvSpPr>
          <p:cNvPr id="4" name="Slide Number Placeholder 3">
            <a:extLst>
              <a:ext uri="{FF2B5EF4-FFF2-40B4-BE49-F238E27FC236}">
                <a16:creationId xmlns:a16="http://schemas.microsoft.com/office/drawing/2014/main" id="{32015F99-2FF0-E5C7-07E4-D72142635F12}"/>
              </a:ext>
            </a:extLst>
          </p:cNvPr>
          <p:cNvSpPr>
            <a:spLocks noGrp="1"/>
          </p:cNvSpPr>
          <p:nvPr>
            <p:ph type="sldNum" sz="quarter" idx="12"/>
          </p:nvPr>
        </p:nvSpPr>
        <p:spPr/>
        <p:txBody>
          <a:bodyPr/>
          <a:lstStyle>
            <a:lvl1pPr>
              <a:defRPr/>
            </a:lvl1pPr>
          </a:lstStyle>
          <a:p>
            <a:r>
              <a:rPr lang="it-IT" altLang="it-IT"/>
              <a:t>Pagina </a:t>
            </a:r>
            <a:fld id="{64D01E5E-0BCE-4CC0-882D-1CD2F4D194B2}" type="slidenum">
              <a:rPr lang="it-IT" altLang="it-IT"/>
              <a:pPr/>
              <a:t>‹#›</a:t>
            </a:fld>
            <a:endParaRPr lang="it-IT" altLang="it-IT"/>
          </a:p>
        </p:txBody>
      </p:sp>
    </p:spTree>
    <p:extLst>
      <p:ext uri="{BB962C8B-B14F-4D97-AF65-F5344CB8AC3E}">
        <p14:creationId xmlns:p14="http://schemas.microsoft.com/office/powerpoint/2010/main" val="25853285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A64CC-B21E-2396-4819-F216C104F337}"/>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id="{10962EFD-54CC-F1E7-54A1-BA521FFD83AD}"/>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id="{D0C764E8-22EB-2815-3E50-0971200EEDEE}"/>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3CB8C6-F959-121B-CF94-6F3EAF455FF7}"/>
              </a:ext>
            </a:extLst>
          </p:cNvPr>
          <p:cNvSpPr>
            <a:spLocks noGrp="1"/>
          </p:cNvSpPr>
          <p:nvPr>
            <p:ph type="dt" sz="half" idx="10"/>
          </p:nvPr>
        </p:nvSpPr>
        <p:spPr/>
        <p:txBody>
          <a:bodyPr/>
          <a:lstStyle>
            <a:lvl1pPr>
              <a:defRPr/>
            </a:lvl1pPr>
          </a:lstStyle>
          <a:p>
            <a:fld id="{325830D0-E057-466D-A883-A80DEA26500A}" type="datetime1">
              <a:rPr lang="it-IT" altLang="it-IT"/>
              <a:pPr/>
              <a:t>08/12/2024</a:t>
            </a:fld>
            <a:endParaRPr lang="it-IT" altLang="it-IT"/>
          </a:p>
        </p:txBody>
      </p:sp>
      <p:sp>
        <p:nvSpPr>
          <p:cNvPr id="6" name="Footer Placeholder 5">
            <a:extLst>
              <a:ext uri="{FF2B5EF4-FFF2-40B4-BE49-F238E27FC236}">
                <a16:creationId xmlns:a16="http://schemas.microsoft.com/office/drawing/2014/main" id="{83019F90-BC63-6968-5D8C-B77CF5BEE17A}"/>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7B1BB1EA-773F-FB85-B4E5-E9D01B98DBA4}"/>
              </a:ext>
            </a:extLst>
          </p:cNvPr>
          <p:cNvSpPr>
            <a:spLocks noGrp="1"/>
          </p:cNvSpPr>
          <p:nvPr>
            <p:ph type="sldNum" sz="quarter" idx="12"/>
          </p:nvPr>
        </p:nvSpPr>
        <p:spPr/>
        <p:txBody>
          <a:bodyPr/>
          <a:lstStyle>
            <a:lvl1pPr>
              <a:defRPr/>
            </a:lvl1pPr>
          </a:lstStyle>
          <a:p>
            <a:r>
              <a:rPr lang="it-IT" altLang="it-IT"/>
              <a:t>Pagina </a:t>
            </a:r>
            <a:fld id="{78743B66-1B51-4C09-87F6-B629292ED94B}" type="slidenum">
              <a:rPr lang="it-IT" altLang="it-IT"/>
              <a:pPr/>
              <a:t>‹#›</a:t>
            </a:fld>
            <a:endParaRPr lang="it-IT" altLang="it-IT"/>
          </a:p>
        </p:txBody>
      </p:sp>
    </p:spTree>
    <p:extLst>
      <p:ext uri="{BB962C8B-B14F-4D97-AF65-F5344CB8AC3E}">
        <p14:creationId xmlns:p14="http://schemas.microsoft.com/office/powerpoint/2010/main" val="4153911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4A99B-AED2-9563-4FEC-9799592D9E38}"/>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id="{6F2B63C4-4EC2-D52C-C072-7DB71835639B}"/>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id="{4A4E8792-057F-5BCE-B14E-31B0D418CC88}"/>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8EBB81-21D0-80DE-F805-20E31526B9C0}"/>
              </a:ext>
            </a:extLst>
          </p:cNvPr>
          <p:cNvSpPr>
            <a:spLocks noGrp="1"/>
          </p:cNvSpPr>
          <p:nvPr>
            <p:ph type="dt" sz="half" idx="10"/>
          </p:nvPr>
        </p:nvSpPr>
        <p:spPr/>
        <p:txBody>
          <a:bodyPr/>
          <a:lstStyle>
            <a:lvl1pPr>
              <a:defRPr/>
            </a:lvl1pPr>
          </a:lstStyle>
          <a:p>
            <a:fld id="{8DA8A3CA-E06D-489B-B412-96744D3F4FE4}" type="datetime1">
              <a:rPr lang="it-IT" altLang="it-IT"/>
              <a:pPr/>
              <a:t>08/12/2024</a:t>
            </a:fld>
            <a:endParaRPr lang="it-IT" altLang="it-IT"/>
          </a:p>
        </p:txBody>
      </p:sp>
      <p:sp>
        <p:nvSpPr>
          <p:cNvPr id="6" name="Footer Placeholder 5">
            <a:extLst>
              <a:ext uri="{FF2B5EF4-FFF2-40B4-BE49-F238E27FC236}">
                <a16:creationId xmlns:a16="http://schemas.microsoft.com/office/drawing/2014/main" id="{BDEC4887-C65B-E4C2-6C5A-BD127B9769F8}"/>
              </a:ext>
            </a:extLst>
          </p:cNvPr>
          <p:cNvSpPr>
            <a:spLocks noGrp="1"/>
          </p:cNvSpPr>
          <p:nvPr>
            <p:ph type="ftr" sz="quarter" idx="11"/>
          </p:nvPr>
        </p:nvSpPr>
        <p:spPr/>
        <p:txBody>
          <a:bodyPr/>
          <a:lstStyle>
            <a:lvl1pPr>
              <a:defRPr/>
            </a:lvl1pPr>
          </a:lstStyle>
          <a:p>
            <a:r>
              <a:rPr lang="it-IT" altLang="it-IT"/>
              <a:t>Titolo Presentazione</a:t>
            </a:r>
          </a:p>
        </p:txBody>
      </p:sp>
      <p:sp>
        <p:nvSpPr>
          <p:cNvPr id="7" name="Slide Number Placeholder 6">
            <a:extLst>
              <a:ext uri="{FF2B5EF4-FFF2-40B4-BE49-F238E27FC236}">
                <a16:creationId xmlns:a16="http://schemas.microsoft.com/office/drawing/2014/main" id="{0132FE3E-6B1D-E2A8-DB38-30108C16FF2E}"/>
              </a:ext>
            </a:extLst>
          </p:cNvPr>
          <p:cNvSpPr>
            <a:spLocks noGrp="1"/>
          </p:cNvSpPr>
          <p:nvPr>
            <p:ph type="sldNum" sz="quarter" idx="12"/>
          </p:nvPr>
        </p:nvSpPr>
        <p:spPr/>
        <p:txBody>
          <a:bodyPr/>
          <a:lstStyle>
            <a:lvl1pPr>
              <a:defRPr/>
            </a:lvl1pPr>
          </a:lstStyle>
          <a:p>
            <a:r>
              <a:rPr lang="it-IT" altLang="it-IT"/>
              <a:t>Pagina </a:t>
            </a:r>
            <a:fld id="{8AF11D07-21BB-4A7E-B462-271645E6A3D3}" type="slidenum">
              <a:rPr lang="it-IT" altLang="it-IT"/>
              <a:pPr/>
              <a:t>‹#›</a:t>
            </a:fld>
            <a:endParaRPr lang="it-IT" altLang="it-IT"/>
          </a:p>
        </p:txBody>
      </p:sp>
    </p:spTree>
    <p:extLst>
      <p:ext uri="{BB962C8B-B14F-4D97-AF65-F5344CB8AC3E}">
        <p14:creationId xmlns:p14="http://schemas.microsoft.com/office/powerpoint/2010/main" val="157630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39" name="Group 15">
            <a:extLst>
              <a:ext uri="{FF2B5EF4-FFF2-40B4-BE49-F238E27FC236}">
                <a16:creationId xmlns:a16="http://schemas.microsoft.com/office/drawing/2014/main" id="{864D5738-0A6F-EEDD-D1CC-1D2BBD763103}"/>
              </a:ext>
            </a:extLst>
          </p:cNvPr>
          <p:cNvGrpSpPr>
            <a:grpSpLocks/>
          </p:cNvGrpSpPr>
          <p:nvPr/>
        </p:nvGrpSpPr>
        <p:grpSpPr bwMode="auto">
          <a:xfrm>
            <a:off x="0" y="6096000"/>
            <a:ext cx="9144000" cy="762000"/>
            <a:chOff x="0" y="3840"/>
            <a:chExt cx="5760" cy="480"/>
          </a:xfrm>
        </p:grpSpPr>
        <p:sp>
          <p:nvSpPr>
            <p:cNvPr id="1037" name="Rectangle 13">
              <a:extLst>
                <a:ext uri="{FF2B5EF4-FFF2-40B4-BE49-F238E27FC236}">
                  <a16:creationId xmlns:a16="http://schemas.microsoft.com/office/drawing/2014/main" id="{51ACC6F2-ED33-F2C8-F2CC-FABCAD0E3957}"/>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sp>
          <p:nvSpPr>
            <p:cNvPr id="1038" name="Rectangle 14">
              <a:extLst>
                <a:ext uri="{FF2B5EF4-FFF2-40B4-BE49-F238E27FC236}">
                  <a16:creationId xmlns:a16="http://schemas.microsoft.com/office/drawing/2014/main" id="{F7D3BECB-FBDE-00DC-3F0D-CC0553389308}"/>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it-IT"/>
            </a:p>
          </p:txBody>
        </p:sp>
      </p:grpSp>
      <p:sp>
        <p:nvSpPr>
          <p:cNvPr id="1026" name="Rectangle 2">
            <a:extLst>
              <a:ext uri="{FF2B5EF4-FFF2-40B4-BE49-F238E27FC236}">
                <a16:creationId xmlns:a16="http://schemas.microsoft.com/office/drawing/2014/main" id="{2A2EA8A1-5600-2211-2820-AE834176C095}"/>
              </a:ext>
            </a:extLst>
          </p:cNvPr>
          <p:cNvSpPr>
            <a:spLocks noGrp="1" noChangeArrowheads="1"/>
          </p:cNvSpPr>
          <p:nvPr>
            <p:ph type="title"/>
          </p:nvPr>
        </p:nvSpPr>
        <p:spPr bwMode="auto">
          <a:xfrm>
            <a:off x="1116013" y="409575"/>
            <a:ext cx="7559675"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7" name="Rectangle 3">
            <a:extLst>
              <a:ext uri="{FF2B5EF4-FFF2-40B4-BE49-F238E27FC236}">
                <a16:creationId xmlns:a16="http://schemas.microsoft.com/office/drawing/2014/main" id="{30A05B87-D99F-D2D2-FE09-E0547A37149E}"/>
              </a:ext>
            </a:extLst>
          </p:cNvPr>
          <p:cNvSpPr>
            <a:spLocks noGrp="1" noChangeArrowheads="1"/>
          </p:cNvSpPr>
          <p:nvPr>
            <p:ph type="body" idx="1"/>
          </p:nvPr>
        </p:nvSpPr>
        <p:spPr bwMode="auto">
          <a:xfrm>
            <a:off x="1116013" y="1752600"/>
            <a:ext cx="7559675"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20081E32-1246-7499-7357-C183C4C3BD04}"/>
              </a:ext>
            </a:extLst>
          </p:cNvPr>
          <p:cNvSpPr>
            <a:spLocks noGrp="1" noChangeArrowheads="1"/>
          </p:cNvSpPr>
          <p:nvPr>
            <p:ph type="dt" sz="half" idx="2"/>
          </p:nvPr>
        </p:nvSpPr>
        <p:spPr bwMode="auto">
          <a:xfrm>
            <a:off x="43434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100"/>
            </a:lvl1pPr>
          </a:lstStyle>
          <a:p>
            <a:fld id="{C570D7CF-AD00-4181-BA53-2F281764CFCB}" type="datetime1">
              <a:rPr lang="it-IT" altLang="it-IT"/>
              <a:pPr/>
              <a:t>08/12/2024</a:t>
            </a:fld>
            <a:endParaRPr lang="it-IT" altLang="it-IT"/>
          </a:p>
        </p:txBody>
      </p:sp>
      <p:sp>
        <p:nvSpPr>
          <p:cNvPr id="1029" name="Rectangle 5">
            <a:extLst>
              <a:ext uri="{FF2B5EF4-FFF2-40B4-BE49-F238E27FC236}">
                <a16:creationId xmlns:a16="http://schemas.microsoft.com/office/drawing/2014/main" id="{819EA265-E13F-F474-69C6-FC1CE79687A3}"/>
              </a:ext>
            </a:extLst>
          </p:cNvPr>
          <p:cNvSpPr>
            <a:spLocks noGrp="1" noChangeArrowheads="1"/>
          </p:cNvSpPr>
          <p:nvPr>
            <p:ph type="ftr" sz="quarter" idx="3"/>
          </p:nvPr>
        </p:nvSpPr>
        <p:spPr bwMode="auto">
          <a:xfrm>
            <a:off x="1219200" y="61468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100"/>
            </a:lvl1pPr>
          </a:lstStyle>
          <a:p>
            <a:r>
              <a:rPr lang="it-IT" altLang="it-IT"/>
              <a:t>Titolo Presentazione</a:t>
            </a:r>
          </a:p>
        </p:txBody>
      </p:sp>
      <p:sp>
        <p:nvSpPr>
          <p:cNvPr id="1030" name="Rectangle 6">
            <a:extLst>
              <a:ext uri="{FF2B5EF4-FFF2-40B4-BE49-F238E27FC236}">
                <a16:creationId xmlns:a16="http://schemas.microsoft.com/office/drawing/2014/main" id="{B48E5BEF-F6E1-5B49-9825-8D7FF6399D26}"/>
              </a:ext>
            </a:extLst>
          </p:cNvPr>
          <p:cNvSpPr>
            <a:spLocks noGrp="1" noChangeArrowheads="1"/>
          </p:cNvSpPr>
          <p:nvPr>
            <p:ph type="sldNum" sz="quarter" idx="4"/>
          </p:nvPr>
        </p:nvSpPr>
        <p:spPr bwMode="auto">
          <a:xfrm>
            <a:off x="6553200" y="61468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100"/>
            </a:lvl1pPr>
          </a:lstStyle>
          <a:p>
            <a:r>
              <a:rPr lang="it-IT" altLang="it-IT"/>
              <a:t>Pagina </a:t>
            </a:r>
            <a:fld id="{9B860BAD-8335-4834-8E27-603C6247EF94}" type="slidenum">
              <a:rPr lang="it-IT" altLang="it-IT"/>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p:txStyles>
    <p:title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p:titleStyle>
    <p:bodyStyle>
      <a:lvl1pPr marL="342900" indent="-342900" algn="l" rtl="0" fontAlgn="base">
        <a:spcBef>
          <a:spcPct val="20000"/>
        </a:spcBef>
        <a:spcAft>
          <a:spcPct val="0"/>
        </a:spcAft>
        <a:buClr>
          <a:srgbClr val="822433"/>
        </a:buClr>
        <a:buChar char="•"/>
        <a:defRPr sz="2400" kern="1200">
          <a:solidFill>
            <a:srgbClr val="000000"/>
          </a:solidFill>
          <a:latin typeface="+mn-lt"/>
          <a:ea typeface="+mn-ea"/>
          <a:cs typeface="+mn-cs"/>
        </a:defRPr>
      </a:lvl1pPr>
      <a:lvl2pPr marL="742950" indent="-285750" algn="l" rtl="0" fontAlgn="base">
        <a:spcBef>
          <a:spcPct val="20000"/>
        </a:spcBef>
        <a:spcAft>
          <a:spcPct val="0"/>
        </a:spcAft>
        <a:buChar char="–"/>
        <a:defRPr sz="2000" kern="1200">
          <a:solidFill>
            <a:srgbClr val="000000"/>
          </a:solidFill>
          <a:latin typeface="+mn-lt"/>
          <a:ea typeface="+mn-ea"/>
          <a:cs typeface="+mn-cs"/>
        </a:defRPr>
      </a:lvl2pPr>
      <a:lvl3pPr marL="1143000" indent="-228600" algn="l" rtl="0" fontAlgn="base">
        <a:spcBef>
          <a:spcPct val="20000"/>
        </a:spcBef>
        <a:spcAft>
          <a:spcPct val="0"/>
        </a:spcAft>
        <a:buChar char="•"/>
        <a:defRPr sz="1600" kern="1200">
          <a:solidFill>
            <a:srgbClr val="000000"/>
          </a:solidFill>
          <a:latin typeface="+mn-lt"/>
          <a:ea typeface="+mn-ea"/>
          <a:cs typeface="+mn-cs"/>
        </a:defRPr>
      </a:lvl3pPr>
      <a:lvl4pPr marL="1562100" indent="-228600" algn="l" rtl="0" fontAlgn="base">
        <a:spcBef>
          <a:spcPct val="20000"/>
        </a:spcBef>
        <a:spcAft>
          <a:spcPct val="0"/>
        </a:spcAft>
        <a:buChar char="–"/>
        <a:defRPr sz="1400" kern="1200">
          <a:solidFill>
            <a:srgbClr val="000000"/>
          </a:solidFill>
          <a:latin typeface="+mn-lt"/>
          <a:ea typeface="+mn-ea"/>
          <a:cs typeface="+mn-cs"/>
        </a:defRPr>
      </a:lvl4pPr>
      <a:lvl5pPr marL="1981200" indent="-228600" algn="l" rtl="0" fontAlgn="base">
        <a:spcBef>
          <a:spcPct val="20000"/>
        </a:spcBef>
        <a:spcAft>
          <a:spcPct val="0"/>
        </a:spcAft>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CC39A4E-4D7F-DE16-AB6D-4647E949BF07}"/>
              </a:ext>
            </a:extLst>
          </p:cNvPr>
          <p:cNvGrpSpPr>
            <a:grpSpLocks noGrp="1" noUngrp="1" noRot="1" noMove="1" noResize="1"/>
          </p:cNvGrpSpPr>
          <p:nvPr/>
        </p:nvGrpSpPr>
        <p:grpSpPr>
          <a:xfrm>
            <a:off x="0" y="0"/>
            <a:ext cx="9145588" cy="6858000"/>
            <a:chOff x="0" y="0"/>
            <a:chExt cx="9145588" cy="6858000"/>
          </a:xfrm>
        </p:grpSpPr>
        <p:sp>
          <p:nvSpPr>
            <p:cNvPr id="34827" name="Rectangle 11">
              <a:extLst>
                <a:ext uri="{FF2B5EF4-FFF2-40B4-BE49-F238E27FC236}">
                  <a16:creationId xmlns:a16="http://schemas.microsoft.com/office/drawing/2014/main" id="{5A5157CB-B4BB-704E-8B02-A380AD0934E0}"/>
                </a:ext>
              </a:extLst>
            </p:cNvPr>
            <p:cNvSpPr>
              <a:spLocks noGrp="1" noRot="1" noMove="1" noResize="1" noEditPoints="1" noAdjustHandles="1" noChangeArrowheads="1" noChangeShapeType="1"/>
            </p:cNvSpPr>
            <p:nvPr/>
          </p:nvSpPr>
          <p:spPr bwMode="auto">
            <a:xfrm>
              <a:off x="0" y="0"/>
              <a:ext cx="9144000" cy="3429000"/>
            </a:xfrm>
            <a:prstGeom prst="rect">
              <a:avLst/>
            </a:prstGeom>
            <a:solidFill>
              <a:srgbClr val="00677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34833" name="Group 17">
              <a:extLst>
                <a:ext uri="{FF2B5EF4-FFF2-40B4-BE49-F238E27FC236}">
                  <a16:creationId xmlns:a16="http://schemas.microsoft.com/office/drawing/2014/main" id="{6339DB6F-0D9C-6E7B-D6BE-1581EAEAE341}"/>
                </a:ext>
              </a:extLst>
            </p:cNvPr>
            <p:cNvGrpSpPr>
              <a:grpSpLocks noGrp="1" noUngrp="1" noRot="1" noMove="1" noResize="1"/>
            </p:cNvGrpSpPr>
            <p:nvPr/>
          </p:nvGrpSpPr>
          <p:grpSpPr bwMode="auto">
            <a:xfrm>
              <a:off x="0" y="2759075"/>
              <a:ext cx="9145588" cy="4098925"/>
              <a:chOff x="0" y="1738"/>
              <a:chExt cx="5761" cy="2582"/>
            </a:xfrm>
          </p:grpSpPr>
          <p:pic>
            <p:nvPicPr>
              <p:cNvPr id="34831" name="Picture 15">
                <a:extLst>
                  <a:ext uri="{FF2B5EF4-FFF2-40B4-BE49-F238E27FC236}">
                    <a16:creationId xmlns:a16="http://schemas.microsoft.com/office/drawing/2014/main" id="{CCFE684E-F460-6D80-730E-4C8951C0D2E2}"/>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extLst>
                <a:ext uri="{909E8E84-426E-40DD-AFC4-6F175D3DCCD1}">
                  <a14:hiddenFill xmlns:a14="http://schemas.microsoft.com/office/drawing/2010/main">
                    <a:solidFill>
                      <a:srgbClr val="FFFFFF"/>
                    </a:solidFill>
                  </a14:hiddenFill>
                </a:ext>
              </a:extLst>
            </p:spPr>
          </p:pic>
          <p:pic>
            <p:nvPicPr>
              <p:cNvPr id="34829" name="Picture 13">
                <a:extLst>
                  <a:ext uri="{FF2B5EF4-FFF2-40B4-BE49-F238E27FC236}">
                    <a16:creationId xmlns:a16="http://schemas.microsoft.com/office/drawing/2014/main" id="{CB7D5EA3-B64B-66ED-8EAB-5FC2E3A9EA17}"/>
                  </a:ext>
                </a:extLst>
              </p:cNvPr>
              <p:cNvPicPr>
                <a:picLocks noGrp="1" noRot="1" noChangeAspect="1" noMove="1" noResize="1" noEditPoints="1" noAdjustHandles="1" noChangeArrowheads="1" noChangeShapeType="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extLst>
                <a:ext uri="{909E8E84-426E-40DD-AFC4-6F175D3DCCD1}">
                  <a14:hiddenFill xmlns:a14="http://schemas.microsoft.com/office/drawing/2010/main">
                    <a:solidFill>
                      <a:srgbClr val="FFFFFF"/>
                    </a:solidFill>
                  </a14:hiddenFill>
                </a:ext>
              </a:extLst>
            </p:spPr>
          </p:pic>
          <p:pic>
            <p:nvPicPr>
              <p:cNvPr id="34832" name="Picture 16">
                <a:extLst>
                  <a:ext uri="{FF2B5EF4-FFF2-40B4-BE49-F238E27FC236}">
                    <a16:creationId xmlns:a16="http://schemas.microsoft.com/office/drawing/2014/main" id="{F49FC750-8A75-9E4E-5275-B0BE5FDB3B7F}"/>
                  </a:ext>
                </a:extLst>
              </p:cNvPr>
              <p:cNvPicPr>
                <a:picLocks noGrp="1" noRot="1" noChangeAspect="1" noMove="1" noResize="1" noEditPoints="1" noAdjustHandles="1" noChangeArrowheads="1" noChangeShapeType="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4820" name="Rectangle 4">
            <a:extLst>
              <a:ext uri="{FF2B5EF4-FFF2-40B4-BE49-F238E27FC236}">
                <a16:creationId xmlns:a16="http://schemas.microsoft.com/office/drawing/2014/main" id="{2FEFE40C-AD50-6DD3-3948-89C121F40F2C}"/>
              </a:ext>
            </a:extLst>
          </p:cNvPr>
          <p:cNvSpPr>
            <a:spLocks noGrp="1" noChangeArrowheads="1"/>
          </p:cNvSpPr>
          <p:nvPr>
            <p:ph type="subTitle" idx="1"/>
          </p:nvPr>
        </p:nvSpPr>
        <p:spPr>
          <a:xfrm>
            <a:off x="1502569" y="1951559"/>
            <a:ext cx="6138862" cy="541337"/>
          </a:xfrm>
        </p:spPr>
        <p:txBody>
          <a:bodyPr/>
          <a:lstStyle/>
          <a:p>
            <a:r>
              <a:rPr lang="it-IT" altLang="it-IT" sz="1800" dirty="0">
                <a:solidFill>
                  <a:schemeClr val="bg1"/>
                </a:solidFill>
                <a:latin typeface="Aptos" panose="020B0004020202020204" pitchFamily="34" charset="0"/>
              </a:rPr>
              <a:t>Marco Cipriani</a:t>
            </a:r>
          </a:p>
        </p:txBody>
      </p:sp>
      <p:sp>
        <p:nvSpPr>
          <p:cNvPr id="34819" name="Rectangle 3">
            <a:extLst>
              <a:ext uri="{FF2B5EF4-FFF2-40B4-BE49-F238E27FC236}">
                <a16:creationId xmlns:a16="http://schemas.microsoft.com/office/drawing/2014/main" id="{E70F6CD5-7E69-5B06-A493-C41BDC73C050}"/>
              </a:ext>
            </a:extLst>
          </p:cNvPr>
          <p:cNvSpPr>
            <a:spLocks noGrp="1" noChangeArrowheads="1"/>
          </p:cNvSpPr>
          <p:nvPr>
            <p:ph type="ctrTitle"/>
          </p:nvPr>
        </p:nvSpPr>
        <p:spPr>
          <a:xfrm>
            <a:off x="863588" y="841623"/>
            <a:ext cx="7416824" cy="931193"/>
          </a:xfrm>
        </p:spPr>
        <p:txBody>
          <a:bodyPr anchor="t"/>
          <a:lstStyle/>
          <a:p>
            <a:r>
              <a:rPr lang="it-IT" altLang="it-IT" sz="2400" dirty="0">
                <a:solidFill>
                  <a:schemeClr val="bg1"/>
                </a:solidFill>
                <a:latin typeface="Aptos Black" panose="020F0502020204030204" pitchFamily="34" charset="0"/>
              </a:rPr>
              <a:t>Multimetro digitale basato su microcontrollore STM32 con rilevamento della forma d’onda</a:t>
            </a:r>
          </a:p>
        </p:txBody>
      </p:sp>
      <p:sp>
        <p:nvSpPr>
          <p:cNvPr id="5" name="Rectangle 4">
            <a:extLst>
              <a:ext uri="{FF2B5EF4-FFF2-40B4-BE49-F238E27FC236}">
                <a16:creationId xmlns:a16="http://schemas.microsoft.com/office/drawing/2014/main" id="{1785C8BD-52E7-90DA-9EC0-F28C4F9E637F}"/>
              </a:ext>
            </a:extLst>
          </p:cNvPr>
          <p:cNvSpPr txBox="1">
            <a:spLocks noChangeArrowheads="1"/>
          </p:cNvSpPr>
          <p:nvPr/>
        </p:nvSpPr>
        <p:spPr bwMode="auto">
          <a:xfrm>
            <a:off x="4499992" y="3518743"/>
            <a:ext cx="4392488" cy="10131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eaLnBrk="1" hangingPunct="1">
              <a:lnSpc>
                <a:spcPct val="150000"/>
              </a:lnSpc>
            </a:pPr>
            <a:r>
              <a:rPr lang="it-IT" altLang="it-IT" sz="1200" dirty="0">
                <a:solidFill>
                  <a:schemeClr val="bg1"/>
                </a:solidFill>
                <a:latin typeface="Aptos" panose="020B0004020202020204" pitchFamily="34" charset="0"/>
              </a:rPr>
              <a:t>Facoltà di Ingegneria dell'informazione, informatica e statistica</a:t>
            </a:r>
          </a:p>
          <a:p>
            <a:pPr algn="l" eaLnBrk="1" hangingPunct="1">
              <a:lnSpc>
                <a:spcPct val="150000"/>
              </a:lnSpc>
            </a:pPr>
            <a:r>
              <a:rPr lang="it-IT" altLang="it-IT" sz="1200" dirty="0">
                <a:solidFill>
                  <a:schemeClr val="bg1"/>
                </a:solidFill>
                <a:latin typeface="Aptos" panose="020B0004020202020204" pitchFamily="34" charset="0"/>
              </a:rPr>
              <a:t>Corso di laurea in Ingegneria Elettronica</a:t>
            </a:r>
          </a:p>
          <a:p>
            <a:pPr algn="l" eaLnBrk="1" hangingPunct="1">
              <a:lnSpc>
                <a:spcPct val="150000"/>
              </a:lnSpc>
            </a:pPr>
            <a:r>
              <a:rPr lang="it-IT" altLang="it-IT" sz="1200" dirty="0">
                <a:solidFill>
                  <a:schemeClr val="bg1"/>
                </a:solidFill>
                <a:latin typeface="Aptos" panose="020B0004020202020204" pitchFamily="34" charset="0"/>
              </a:rPr>
              <a:t>Relatore: Prof. Emanuele Piuzzi</a:t>
            </a:r>
          </a:p>
        </p:txBody>
      </p:sp>
      <p:sp>
        <p:nvSpPr>
          <p:cNvPr id="6" name="Rectangle 4">
            <a:extLst>
              <a:ext uri="{FF2B5EF4-FFF2-40B4-BE49-F238E27FC236}">
                <a16:creationId xmlns:a16="http://schemas.microsoft.com/office/drawing/2014/main" id="{F748D9BE-B729-B09A-8008-D530F1E597B9}"/>
              </a:ext>
            </a:extLst>
          </p:cNvPr>
          <p:cNvSpPr txBox="1">
            <a:spLocks noChangeArrowheads="1"/>
          </p:cNvSpPr>
          <p:nvPr/>
        </p:nvSpPr>
        <p:spPr bwMode="auto">
          <a:xfrm>
            <a:off x="6948264" y="6137725"/>
            <a:ext cx="1872208" cy="387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ctr" rtl="0" fontAlgn="base">
              <a:spcBef>
                <a:spcPct val="20000"/>
              </a:spcBef>
              <a:spcAft>
                <a:spcPct val="0"/>
              </a:spcAft>
              <a:buClr>
                <a:srgbClr val="822433"/>
              </a:buClr>
              <a:buNone/>
              <a:defRPr sz="2400" kern="1200">
                <a:solidFill>
                  <a:srgbClr val="000000"/>
                </a:solidFill>
                <a:latin typeface="+mn-lt"/>
                <a:ea typeface="+mn-ea"/>
                <a:cs typeface="+mn-cs"/>
              </a:defRPr>
            </a:lvl1pPr>
            <a:lvl2pPr marL="457200" indent="0" algn="ctr" rtl="0" fontAlgn="base">
              <a:spcBef>
                <a:spcPct val="20000"/>
              </a:spcBef>
              <a:spcAft>
                <a:spcPct val="0"/>
              </a:spcAft>
              <a:buNone/>
              <a:defRPr sz="2000" kern="1200">
                <a:solidFill>
                  <a:srgbClr val="000000"/>
                </a:solidFill>
                <a:latin typeface="+mn-lt"/>
                <a:ea typeface="+mn-ea"/>
                <a:cs typeface="+mn-cs"/>
              </a:defRPr>
            </a:lvl2pPr>
            <a:lvl3pPr marL="914400" indent="0" algn="ctr" rtl="0" fontAlgn="base">
              <a:spcBef>
                <a:spcPct val="20000"/>
              </a:spcBef>
              <a:spcAft>
                <a:spcPct val="0"/>
              </a:spcAft>
              <a:buNone/>
              <a:defRPr sz="1800" kern="1200">
                <a:solidFill>
                  <a:srgbClr val="000000"/>
                </a:solidFill>
                <a:latin typeface="+mn-lt"/>
                <a:ea typeface="+mn-ea"/>
                <a:cs typeface="+mn-cs"/>
              </a:defRPr>
            </a:lvl3pPr>
            <a:lvl4pPr marL="1371600" indent="0" algn="ctr" rtl="0" fontAlgn="base">
              <a:spcBef>
                <a:spcPct val="20000"/>
              </a:spcBef>
              <a:spcAft>
                <a:spcPct val="0"/>
              </a:spcAft>
              <a:buNone/>
              <a:defRPr sz="1600" kern="1200">
                <a:solidFill>
                  <a:srgbClr val="000000"/>
                </a:solidFill>
                <a:latin typeface="+mn-lt"/>
                <a:ea typeface="+mn-ea"/>
                <a:cs typeface="+mn-cs"/>
              </a:defRPr>
            </a:lvl4pPr>
            <a:lvl5pPr marL="1828800" indent="0" algn="ctr" rtl="0" fontAlgn="base">
              <a:spcBef>
                <a:spcPct val="20000"/>
              </a:spcBef>
              <a:spcAft>
                <a:spcPct val="0"/>
              </a:spcAft>
              <a:buNone/>
              <a:defRPr sz="1600" kern="1200">
                <a:solidFill>
                  <a:srgbClr val="000000"/>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1" hangingPunct="1"/>
            <a:r>
              <a:rPr lang="it-IT" altLang="it-IT" sz="1600" dirty="0">
                <a:solidFill>
                  <a:schemeClr val="bg1"/>
                </a:solidFill>
                <a:latin typeface="Aptos" panose="020B0004020202020204" pitchFamily="34" charset="0"/>
              </a:rPr>
              <a:t>A.A. 2023-2024</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8D0251-2526-2356-6A4A-5CED7A0BDCEA}"/>
            </a:ext>
          </a:extLst>
        </p:cNvPr>
        <p:cNvGrpSpPr/>
        <p:nvPr/>
      </p:nvGrpSpPr>
      <p:grpSpPr>
        <a:xfrm>
          <a:off x="0" y="0"/>
          <a:ext cx="0" cy="0"/>
          <a:chOff x="0" y="0"/>
          <a:chExt cx="0" cy="0"/>
        </a:xfrm>
      </p:grpSpPr>
      <p:pic>
        <p:nvPicPr>
          <p:cNvPr id="12290" name="Picture 2" descr="Digital signal processing (DSP) explained - SoundGuys">
            <a:extLst>
              <a:ext uri="{FF2B5EF4-FFF2-40B4-BE49-F238E27FC236}">
                <a16:creationId xmlns:a16="http://schemas.microsoft.com/office/drawing/2014/main" id="{709BC3A1-C2E6-608E-F0F2-3C018AAFA0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 t="7327" r="-49" b="27404"/>
          <a:stretch/>
        </p:blipFill>
        <p:spPr bwMode="auto">
          <a:xfrm>
            <a:off x="20" y="-27384"/>
            <a:ext cx="9143980" cy="335721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 name="Date Placeholder 3">
            <a:extLst>
              <a:ext uri="{FF2B5EF4-FFF2-40B4-BE49-F238E27FC236}">
                <a16:creationId xmlns:a16="http://schemas.microsoft.com/office/drawing/2014/main" id="{EAB8FBAA-7FA7-7CEC-0D11-B4470F71CA61}"/>
              </a:ext>
            </a:extLst>
          </p:cNvPr>
          <p:cNvSpPr>
            <a:spLocks noGrp="1" noRot="1" noMove="1" noResize="1" noEditPoints="1" noAdjustHandles="1" noChangeArrowheads="1" noChangeShapeType="1"/>
          </p:cNvSpPr>
          <p:nvPr>
            <p:ph type="dt" sz="half" idx="10"/>
          </p:nvPr>
        </p:nvSpPr>
        <p:spPr>
          <a:xfrm>
            <a:off x="4343400" y="6146800"/>
            <a:ext cx="1905000" cy="457200"/>
          </a:xfrm>
        </p:spPr>
        <p:txBody>
          <a:bodyPr/>
          <a:lstStyle/>
          <a:p>
            <a:r>
              <a:rPr lang="it-IT" altLang="it-IT" dirty="0">
                <a:latin typeface="Aptos" panose="020B0004020202020204" pitchFamily="34" charset="0"/>
              </a:rPr>
              <a:t>A.A. 2023-2024</a:t>
            </a:r>
          </a:p>
        </p:txBody>
      </p:sp>
      <p:sp>
        <p:nvSpPr>
          <p:cNvPr id="7" name="Footer Placeholder 4">
            <a:extLst>
              <a:ext uri="{FF2B5EF4-FFF2-40B4-BE49-F238E27FC236}">
                <a16:creationId xmlns:a16="http://schemas.microsoft.com/office/drawing/2014/main" id="{73BF45D9-DD51-397E-23D6-425E70C400BF}"/>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10" name="Slide Number Placeholder 5">
            <a:extLst>
              <a:ext uri="{FF2B5EF4-FFF2-40B4-BE49-F238E27FC236}">
                <a16:creationId xmlns:a16="http://schemas.microsoft.com/office/drawing/2014/main" id="{E11783B3-6844-3C96-0394-24CE89765B3B}"/>
              </a:ext>
            </a:extLst>
          </p:cNvPr>
          <p:cNvSpPr>
            <a:spLocks noGrp="1" noRot="1" noMove="1" noResize="1" noEditPoints="1" noAdjustHandles="1" noChangeArrowheads="1" noChangeShapeType="1"/>
          </p:cNvSpPr>
          <p:nvPr>
            <p:ph type="sldNum" sz="quarter" idx="12"/>
          </p:nvPr>
        </p:nvSpPr>
        <p:spPr>
          <a:xfrm>
            <a:off x="6553200" y="6146800"/>
            <a:ext cx="1905000" cy="457200"/>
          </a:xfrm>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10</a:t>
            </a:fld>
            <a:endParaRPr lang="it-IT" altLang="it-IT">
              <a:latin typeface="Aptos" panose="020B0004020202020204" pitchFamily="34" charset="0"/>
            </a:endParaRPr>
          </a:p>
        </p:txBody>
      </p:sp>
      <p:sp>
        <p:nvSpPr>
          <p:cNvPr id="13" name="Rectangle 2">
            <a:extLst>
              <a:ext uri="{FF2B5EF4-FFF2-40B4-BE49-F238E27FC236}">
                <a16:creationId xmlns:a16="http://schemas.microsoft.com/office/drawing/2014/main" id="{CA17C684-EAF7-8CC8-4153-1C974A8D5995}"/>
              </a:ext>
            </a:extLst>
          </p:cNvPr>
          <p:cNvSpPr>
            <a:spLocks noGrp="1" noChangeArrowheads="1"/>
          </p:cNvSpPr>
          <p:nvPr>
            <p:ph type="title"/>
          </p:nvPr>
        </p:nvSpPr>
        <p:spPr>
          <a:xfrm>
            <a:off x="288750" y="3429000"/>
            <a:ext cx="2620349" cy="1252532"/>
          </a:xfrm>
        </p:spPr>
        <p:txBody>
          <a:bodyPr anchor="ctr">
            <a:normAutofit fontScale="90000"/>
          </a:bodyPr>
          <a:lstStyle/>
          <a:p>
            <a:r>
              <a:rPr lang="it-IT" altLang="it-IT" sz="2900" dirty="0">
                <a:latin typeface="Aptos Black" panose="020B0004020202020204" pitchFamily="34" charset="0"/>
              </a:rPr>
              <a:t>Architettura del multimetro proposto </a:t>
            </a:r>
          </a:p>
        </p:txBody>
      </p:sp>
      <p:sp>
        <p:nvSpPr>
          <p:cNvPr id="14" name="Text Box 6">
            <a:extLst>
              <a:ext uri="{FF2B5EF4-FFF2-40B4-BE49-F238E27FC236}">
                <a16:creationId xmlns:a16="http://schemas.microsoft.com/office/drawing/2014/main" id="{5EC88E5B-014F-B3D3-EFFA-9B15AECD1548}"/>
              </a:ext>
            </a:extLst>
          </p:cNvPr>
          <p:cNvSpPr txBox="1">
            <a:spLocks noChangeArrowheads="1"/>
          </p:cNvSpPr>
          <p:nvPr/>
        </p:nvSpPr>
        <p:spPr bwMode="auto">
          <a:xfrm>
            <a:off x="288751" y="4797152"/>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Requisiti e funzionalità</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FECC7A7-85E7-FCCE-0858-3AB368010DA3}"/>
                  </a:ext>
                </a:extLst>
              </p:cNvPr>
              <p:cNvSpPr txBox="1"/>
              <p:nvPr/>
            </p:nvSpPr>
            <p:spPr>
              <a:xfrm>
                <a:off x="3059832" y="3356992"/>
                <a:ext cx="5328592" cy="2575705"/>
              </a:xfrm>
              <a:prstGeom prst="rect">
                <a:avLst/>
              </a:prstGeom>
              <a:noFill/>
            </p:spPr>
            <p:txBody>
              <a:bodyPr wrap="square" rtlCol="0">
                <a:spAutoFit/>
              </a:bodyPr>
              <a:lstStyle/>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Rilevamento della forma d’onda del segnale in ingresso, tra cui:</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Sinusoidale</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Quadra</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Triangolare</a:t>
                </a:r>
              </a:p>
              <a:p>
                <a:pPr marL="742950" lvl="1"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Dente di sega</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Valore medio di tensione, ossia la componente </a:t>
                </a:r>
                <a:r>
                  <a:rPr lang="it-IT" sz="1300" i="1" dirty="0">
                    <a:solidFill>
                      <a:srgbClr val="000000"/>
                    </a:solidFill>
                    <a:latin typeface="Aptos" panose="020B0004020202020204" pitchFamily="34" charset="0"/>
                  </a:rPr>
                  <a:t>DC</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Valore efficace di tensione (</a:t>
                </a:r>
                <a:r>
                  <a:rPr lang="it-IT" sz="1300" i="1" dirty="0">
                    <a:solidFill>
                      <a:srgbClr val="000000"/>
                    </a:solidFill>
                    <a:latin typeface="Aptos" panose="020B0004020202020204" pitchFamily="34" charset="0"/>
                  </a:rPr>
                  <a:t>RMS</a:t>
                </a:r>
                <a:r>
                  <a:rPr lang="it-IT" sz="1300" dirty="0">
                    <a:solidFill>
                      <a:srgbClr val="000000"/>
                    </a:solidFill>
                    <a:latin typeface="Aptos" panose="020B0004020202020204" pitchFamily="34" charset="0"/>
                  </a:rPr>
                  <a:t>)</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Valori minimo, massimo e picco-picco</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Frequenza e periodo</a:t>
                </a:r>
              </a:p>
              <a:p>
                <a:pPr marL="285750" indent="-285750">
                  <a:lnSpc>
                    <a:spcPct val="125000"/>
                  </a:lnSpc>
                  <a:buFont typeface="Arial" panose="020B0604020202020204" pitchFamily="34" charset="0"/>
                  <a:buChar char="•"/>
                </a:pPr>
                <a:r>
                  <a:rPr lang="it-IT" sz="1300" dirty="0">
                    <a:solidFill>
                      <a:srgbClr val="000000"/>
                    </a:solidFill>
                    <a:latin typeface="Aptos" panose="020B0004020202020204" pitchFamily="34" charset="0"/>
                  </a:rPr>
                  <a:t>Dinamica d’ingresso di </a:t>
                </a:r>
                <a14:m>
                  <m:oMath xmlns:m="http://schemas.openxmlformats.org/officeDocument/2006/math">
                    <m:r>
                      <a:rPr lang="it-IT" sz="1300" b="0" i="1" smtClean="0">
                        <a:solidFill>
                          <a:srgbClr val="000000"/>
                        </a:solidFill>
                        <a:latin typeface="Cambria Math" panose="02040503050406030204" pitchFamily="18" charset="0"/>
                      </a:rPr>
                      <m:t>±30 </m:t>
                    </m:r>
                    <m:r>
                      <a:rPr lang="it-IT" sz="1300" b="0" i="1" smtClean="0">
                        <a:solidFill>
                          <a:srgbClr val="000000"/>
                        </a:solidFill>
                        <a:latin typeface="Cambria Math" panose="02040503050406030204" pitchFamily="18" charset="0"/>
                      </a:rPr>
                      <m:t>𝑉</m:t>
                    </m:r>
                  </m:oMath>
                </a14:m>
                <a:endParaRPr lang="it-IT" sz="1300" dirty="0">
                  <a:solidFill>
                    <a:srgbClr val="000000"/>
                  </a:solidFill>
                  <a:latin typeface="Aptos" panose="020B0004020202020204" pitchFamily="34" charset="0"/>
                </a:endParaRPr>
              </a:p>
            </p:txBody>
          </p:sp>
        </mc:Choice>
        <mc:Fallback xmlns="">
          <p:sp>
            <p:nvSpPr>
              <p:cNvPr id="15" name="TextBox 14">
                <a:extLst>
                  <a:ext uri="{FF2B5EF4-FFF2-40B4-BE49-F238E27FC236}">
                    <a16:creationId xmlns:a16="http://schemas.microsoft.com/office/drawing/2014/main" id="{BFECC7A7-85E7-FCCE-0858-3AB368010DA3}"/>
                  </a:ext>
                </a:extLst>
              </p:cNvPr>
              <p:cNvSpPr txBox="1">
                <a:spLocks noRot="1" noChangeAspect="1" noMove="1" noResize="1" noEditPoints="1" noAdjustHandles="1" noChangeArrowheads="1" noChangeShapeType="1" noTextEdit="1"/>
              </p:cNvSpPr>
              <p:nvPr/>
            </p:nvSpPr>
            <p:spPr>
              <a:xfrm>
                <a:off x="3059832" y="3356992"/>
                <a:ext cx="5328592" cy="2575705"/>
              </a:xfrm>
              <a:prstGeom prst="rect">
                <a:avLst/>
              </a:prstGeom>
              <a:blipFill>
                <a:blip r:embed="rId4"/>
                <a:stretch>
                  <a:fillRect l="-114" b="-1422"/>
                </a:stretch>
              </a:blipFill>
            </p:spPr>
            <p:txBody>
              <a:bodyPr/>
              <a:lstStyle/>
              <a:p>
                <a:r>
                  <a:rPr lang="it-IT">
                    <a:noFill/>
                  </a:rPr>
                  <a:t> </a:t>
                </a:r>
              </a:p>
            </p:txBody>
          </p:sp>
        </mc:Fallback>
      </mc:AlternateContent>
    </p:spTree>
    <p:extLst>
      <p:ext uri="{BB962C8B-B14F-4D97-AF65-F5344CB8AC3E}">
        <p14:creationId xmlns:p14="http://schemas.microsoft.com/office/powerpoint/2010/main" val="22027381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DA493-17B9-0E49-B435-377986948492}"/>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6174EDAF-D3DA-5514-FE7E-D59D52AD2868}"/>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03A5FA20-6414-EDE1-E160-330FC461A148}"/>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9C9EA0BB-C3E3-D2F8-46FD-F44154F052C2}"/>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11</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BD899CBC-4A87-E700-F24E-F086C236B14C}"/>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4DA2841E-D628-5B64-06AF-195546039957}"/>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Front-end analogico e microprocessore</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346B07-674F-7FC9-1F20-64225200DBBD}"/>
                  </a:ext>
                </a:extLst>
              </p:cNvPr>
              <p:cNvSpPr txBox="1"/>
              <p:nvPr/>
            </p:nvSpPr>
            <p:spPr>
              <a:xfrm>
                <a:off x="5880844" y="3477131"/>
                <a:ext cx="2795612" cy="851832"/>
              </a:xfrm>
              <a:prstGeom prst="rect">
                <a:avLst/>
              </a:prstGeom>
              <a:noFill/>
            </p:spPr>
            <p:txBody>
              <a:bodyPr wrap="square"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𝐴𝐷𝐶</m:t>
                          </m:r>
                        </m:sub>
                      </m:sSub>
                      <m:r>
                        <a:rPr lang="it-IT" sz="1400" i="1">
                          <a:solidFill>
                            <a:srgbClr val="000000"/>
                          </a:solidFill>
                          <a:latin typeface="Cambria Math" panose="02040503050406030204" pitchFamily="18" charset="0"/>
                        </a:rPr>
                        <m:t>=</m:t>
                      </m:r>
                      <m:f>
                        <m:fPr>
                          <m:ctrlPr>
                            <a:rPr lang="it-IT" sz="1400" i="1">
                              <a:solidFill>
                                <a:srgbClr val="000000"/>
                              </a:solidFill>
                              <a:latin typeface="Cambria Math" panose="02040503050406030204" pitchFamily="18" charset="0"/>
                            </a:rPr>
                          </m:ctrlPr>
                        </m:fPr>
                        <m:num>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𝑅𝑒𝑓</m:t>
                              </m:r>
                            </m:sub>
                          </m:sSub>
                          <m:r>
                            <a:rPr lang="it-IT" sz="1400" i="1">
                              <a:solidFill>
                                <a:srgbClr val="000000"/>
                              </a:solidFill>
                              <a:latin typeface="Cambria Math" panose="02040503050406030204" pitchFamily="18" charset="0"/>
                            </a:rPr>
                            <m:t>⋅</m:t>
                          </m:r>
                          <m:d>
                            <m:dPr>
                              <m:ctrlPr>
                                <a:rPr lang="it-IT" sz="1400" i="1">
                                  <a:solidFill>
                                    <a:srgbClr val="000000"/>
                                  </a:solidFill>
                                  <a:latin typeface="Cambria Math" panose="02040503050406030204" pitchFamily="18" charset="0"/>
                                </a:rPr>
                              </m:ctrlPr>
                            </m:dPr>
                            <m:e>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1</m:t>
                                  </m:r>
                                </m:sub>
                              </m:sSub>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𝑓</m:t>
                                  </m:r>
                                </m:sub>
                              </m:sSub>
                            </m:e>
                          </m:d>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𝑉</m:t>
                              </m:r>
                            </m:e>
                            <m:sub>
                              <m:r>
                                <a:rPr lang="it-IT" sz="1400" i="1">
                                  <a:solidFill>
                                    <a:srgbClr val="000000"/>
                                  </a:solidFill>
                                  <a:latin typeface="Cambria Math" panose="02040503050406030204" pitchFamily="18" charset="0"/>
                                </a:rPr>
                                <m:t>𝐼𝑁</m:t>
                              </m:r>
                            </m:sub>
                          </m:sSub>
                          <m:r>
                            <a:rPr lang="it-IT" sz="1400" i="1">
                              <a:solidFill>
                                <a:srgbClr val="000000"/>
                              </a:solidFill>
                              <a:latin typeface="Cambria Math" panose="02040503050406030204" pitchFamily="18" charset="0"/>
                            </a:rPr>
                            <m:t>⋅</m:t>
                          </m:r>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𝑓</m:t>
                              </m:r>
                            </m:sub>
                          </m:sSub>
                        </m:num>
                        <m:den>
                          <m:sSub>
                            <m:sSubPr>
                              <m:ctrlPr>
                                <a:rPr lang="it-IT" sz="1400" i="1">
                                  <a:solidFill>
                                    <a:srgbClr val="000000"/>
                                  </a:solidFill>
                                  <a:latin typeface="Cambria Math" panose="02040503050406030204" pitchFamily="18" charset="0"/>
                                </a:rPr>
                              </m:ctrlPr>
                            </m:sSubPr>
                            <m:e>
                              <m:r>
                                <a:rPr lang="it-IT" sz="1400" i="1">
                                  <a:solidFill>
                                    <a:srgbClr val="000000"/>
                                  </a:solidFill>
                                  <a:latin typeface="Cambria Math" panose="02040503050406030204" pitchFamily="18" charset="0"/>
                                </a:rPr>
                                <m:t>𝑅</m:t>
                              </m:r>
                            </m:e>
                            <m:sub>
                              <m:r>
                                <a:rPr lang="it-IT" sz="1400" i="1">
                                  <a:solidFill>
                                    <a:srgbClr val="000000"/>
                                  </a:solidFill>
                                  <a:latin typeface="Cambria Math" panose="02040503050406030204" pitchFamily="18" charset="0"/>
                                </a:rPr>
                                <m:t>1</m:t>
                              </m:r>
                            </m:sub>
                          </m:sSub>
                        </m:den>
                      </m:f>
                    </m:oMath>
                  </m:oMathPara>
                </a14:m>
                <a:endParaRPr lang="it-IT" sz="3200" dirty="0">
                  <a:solidFill>
                    <a:srgbClr val="000000"/>
                  </a:solidFill>
                  <a:latin typeface="Aptos" panose="020B0004020202020204" pitchFamily="34" charset="0"/>
                </a:endParaRPr>
              </a:p>
            </p:txBody>
          </p:sp>
        </mc:Choice>
        <mc:Fallback xmlns="">
          <p:sp>
            <p:nvSpPr>
              <p:cNvPr id="9" name="TextBox 8">
                <a:extLst>
                  <a:ext uri="{FF2B5EF4-FFF2-40B4-BE49-F238E27FC236}">
                    <a16:creationId xmlns:a16="http://schemas.microsoft.com/office/drawing/2014/main" id="{9A346B07-674F-7FC9-1F20-64225200DBBD}"/>
                  </a:ext>
                </a:extLst>
              </p:cNvPr>
              <p:cNvSpPr txBox="1">
                <a:spLocks noRot="1" noChangeAspect="1" noMove="1" noResize="1" noEditPoints="1" noAdjustHandles="1" noChangeArrowheads="1" noChangeShapeType="1" noTextEdit="1"/>
              </p:cNvSpPr>
              <p:nvPr/>
            </p:nvSpPr>
            <p:spPr>
              <a:xfrm>
                <a:off x="5880844" y="3477131"/>
                <a:ext cx="2795612" cy="851832"/>
              </a:xfrm>
              <a:prstGeom prst="rect">
                <a:avLst/>
              </a:prstGeom>
              <a:blipFill>
                <a:blip r:embed="rId3"/>
                <a:stretch>
                  <a:fillRect/>
                </a:stretch>
              </a:blipFill>
            </p:spPr>
            <p:txBody>
              <a:bodyPr/>
              <a:lstStyle/>
              <a:p>
                <a:r>
                  <a:rPr lang="it-IT">
                    <a:noFill/>
                  </a:rPr>
                  <a:t> </a:t>
                </a:r>
              </a:p>
            </p:txBody>
          </p:sp>
        </mc:Fallback>
      </mc:AlternateContent>
      <p:pic>
        <p:nvPicPr>
          <p:cNvPr id="8" name="Picture 7" descr="A computer chip and a circuit board&#10;&#10;Description automatically generated with medium confidence">
            <a:extLst>
              <a:ext uri="{FF2B5EF4-FFF2-40B4-BE49-F238E27FC236}">
                <a16:creationId xmlns:a16="http://schemas.microsoft.com/office/drawing/2014/main" id="{56F42C54-4D0D-062D-0115-ABE0F1690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424" y="3068960"/>
            <a:ext cx="6379707" cy="259228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3B792FD-BB0A-1031-4FE3-F01697F782A7}"/>
                  </a:ext>
                </a:extLst>
              </p:cNvPr>
              <p:cNvSpPr txBox="1"/>
              <p:nvPr/>
            </p:nvSpPr>
            <p:spPr>
              <a:xfrm>
                <a:off x="552252" y="1913381"/>
                <a:ext cx="7332116" cy="795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Arm Cortex-M4 con FPU e istruzioni SIMD: </a:t>
                </a:r>
                <a:r>
                  <a:rPr lang="it-IT" sz="1600" b="1" dirty="0">
                    <a:solidFill>
                      <a:srgbClr val="000000"/>
                    </a:solidFill>
                    <a:latin typeface="Aptos" panose="020B0004020202020204" pitchFamily="34" charset="0"/>
                  </a:rPr>
                  <a:t>STM32F411</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Amplificatore operazionale per scalare </a:t>
                </a:r>
                <a14:m>
                  <m:oMath xmlns:m="http://schemas.openxmlformats.org/officeDocument/2006/math">
                    <m:r>
                      <a:rPr lang="it-IT" sz="1600" b="0" i="1" smtClean="0">
                        <a:solidFill>
                          <a:srgbClr val="000000"/>
                        </a:solidFill>
                        <a:latin typeface="Cambria Math" panose="02040503050406030204" pitchFamily="18" charset="0"/>
                      </a:rPr>
                      <m:t>±30 </m:t>
                    </m:r>
                    <m:r>
                      <a:rPr lang="it-IT" sz="1600" b="0" i="1" smtClean="0">
                        <a:solidFill>
                          <a:srgbClr val="000000"/>
                        </a:solidFill>
                        <a:latin typeface="Cambria Math" panose="02040503050406030204" pitchFamily="18" charset="0"/>
                      </a:rPr>
                      <m:t>𝑉</m:t>
                    </m:r>
                  </m:oMath>
                </a14:m>
                <a:r>
                  <a:rPr lang="it-IT" sz="1600" dirty="0">
                    <a:solidFill>
                      <a:srgbClr val="000000"/>
                    </a:solidFill>
                    <a:latin typeface="Aptos" panose="020B0004020202020204" pitchFamily="34" charset="0"/>
                  </a:rPr>
                  <a:t> in </a:t>
                </a:r>
                <a14:m>
                  <m:oMath xmlns:m="http://schemas.openxmlformats.org/officeDocument/2006/math">
                    <m:r>
                      <a:rPr lang="it-IT" sz="1600" b="0" i="1" smtClean="0">
                        <a:solidFill>
                          <a:srgbClr val="000000"/>
                        </a:solidFill>
                        <a:latin typeface="Cambria Math" panose="02040503050406030204" pitchFamily="18" charset="0"/>
                      </a:rPr>
                      <m:t>0−3.3 </m:t>
                    </m:r>
                    <m:r>
                      <a:rPr lang="it-IT" sz="1600" b="0" i="1" smtClean="0">
                        <a:solidFill>
                          <a:srgbClr val="000000"/>
                        </a:solidFill>
                        <a:latin typeface="Cambria Math" panose="02040503050406030204" pitchFamily="18" charset="0"/>
                      </a:rPr>
                      <m:t>𝑉</m:t>
                    </m:r>
                  </m:oMath>
                </a14:m>
                <a:endParaRPr lang="it-IT" sz="1600" dirty="0">
                  <a:solidFill>
                    <a:srgbClr val="000000"/>
                  </a:solidFill>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83B792FD-BB0A-1031-4FE3-F01697F782A7}"/>
                  </a:ext>
                </a:extLst>
              </p:cNvPr>
              <p:cNvSpPr txBox="1">
                <a:spLocks noRot="1" noChangeAspect="1" noMove="1" noResize="1" noEditPoints="1" noAdjustHandles="1" noChangeArrowheads="1" noChangeShapeType="1" noTextEdit="1"/>
              </p:cNvSpPr>
              <p:nvPr/>
            </p:nvSpPr>
            <p:spPr>
              <a:xfrm>
                <a:off x="552252" y="1913381"/>
                <a:ext cx="7332116" cy="795539"/>
              </a:xfrm>
              <a:prstGeom prst="rect">
                <a:avLst/>
              </a:prstGeom>
              <a:blipFill>
                <a:blip r:embed="rId5"/>
                <a:stretch>
                  <a:fillRect l="-333" b="-9231"/>
                </a:stretch>
              </a:blipFill>
            </p:spPr>
            <p:txBody>
              <a:bodyPr/>
              <a:lstStyle/>
              <a:p>
                <a:r>
                  <a:rPr lang="it-IT">
                    <a:noFill/>
                  </a:rPr>
                  <a:t> </a:t>
                </a:r>
              </a:p>
            </p:txBody>
          </p:sp>
        </mc:Fallback>
      </mc:AlternateContent>
    </p:spTree>
    <p:extLst>
      <p:ext uri="{BB962C8B-B14F-4D97-AF65-F5344CB8AC3E}">
        <p14:creationId xmlns:p14="http://schemas.microsoft.com/office/powerpoint/2010/main" val="143919217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3A4F4-2D63-F5E2-6B04-A62B1B57E14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54443DF2-FD1D-23CB-A08E-251A31D6D46C}"/>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1949D003-D7AA-3E33-68EF-BEFE04FDBF88}"/>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855FBCC-C072-F3EE-362C-6CFAD7D7C71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12</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15E1C681-8D0A-EC9B-099A-8B844E331929}"/>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364BF421-8419-A9DA-321C-DAC57C9DFCA2}"/>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Configurazione dell’ambiente di sviluppo</a:t>
            </a:r>
            <a:endParaRPr lang="it-IT" altLang="it-IT" sz="2200" i="1"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08697508-BDB5-5175-886B-07BAE3005DE9}"/>
              </a:ext>
            </a:extLst>
          </p:cNvPr>
          <p:cNvSpPr txBox="1"/>
          <p:nvPr/>
        </p:nvSpPr>
        <p:spPr>
          <a:xfrm>
            <a:off x="552252" y="1772816"/>
            <a:ext cx="7332116" cy="79553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Creazione del progetto in </a:t>
            </a:r>
            <a:r>
              <a:rPr lang="it-IT" sz="1600" i="1" dirty="0">
                <a:solidFill>
                  <a:srgbClr val="000000"/>
                </a:solidFill>
                <a:latin typeface="Aptos" panose="020B0004020202020204" pitchFamily="34" charset="0"/>
              </a:rPr>
              <a:t>STM32CubeIDE</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Clock </a:t>
            </a:r>
            <a:r>
              <a:rPr lang="it-IT" sz="1600" i="1" dirty="0" err="1">
                <a:solidFill>
                  <a:srgbClr val="000000"/>
                </a:solidFill>
                <a:latin typeface="Aptos" panose="020B0004020202020204" pitchFamily="34" charset="0"/>
              </a:rPr>
              <a:t>tree</a:t>
            </a:r>
            <a:r>
              <a:rPr lang="it-IT" sz="1600" dirty="0">
                <a:solidFill>
                  <a:srgbClr val="000000"/>
                </a:solidFill>
                <a:latin typeface="Aptos" panose="020B0004020202020204" pitchFamily="34" charset="0"/>
              </a:rPr>
              <a:t> e </a:t>
            </a:r>
            <a:r>
              <a:rPr lang="it-IT" sz="1600" i="1" dirty="0">
                <a:solidFill>
                  <a:srgbClr val="000000"/>
                </a:solidFill>
                <a:latin typeface="Aptos" panose="020B0004020202020204" pitchFamily="34" charset="0"/>
              </a:rPr>
              <a:t>PLL</a:t>
            </a:r>
          </a:p>
        </p:txBody>
      </p:sp>
      <p:pic>
        <p:nvPicPr>
          <p:cNvPr id="15" name="Picture 14" descr="A computer screen shot of a diagram&#10;&#10;Description automatically generated">
            <a:extLst>
              <a:ext uri="{FF2B5EF4-FFF2-40B4-BE49-F238E27FC236}">
                <a16:creationId xmlns:a16="http://schemas.microsoft.com/office/drawing/2014/main" id="{563CF5E1-9102-F2EB-04A9-A73D120D87EF}"/>
              </a:ext>
            </a:extLst>
          </p:cNvPr>
          <p:cNvPicPr>
            <a:picLocks noChangeAspect="1"/>
          </p:cNvPicPr>
          <p:nvPr/>
        </p:nvPicPr>
        <p:blipFill>
          <a:blip r:embed="rId3">
            <a:extLst>
              <a:ext uri="{28A0092B-C50C-407E-A947-70E740481C1C}">
                <a14:useLocalDpi xmlns:a14="http://schemas.microsoft.com/office/drawing/2010/main" val="0"/>
              </a:ext>
            </a:extLst>
          </a:blip>
          <a:srcRect l="547" t="4180" r="2750"/>
          <a:stretch/>
        </p:blipFill>
        <p:spPr>
          <a:xfrm>
            <a:off x="952416" y="2641424"/>
            <a:ext cx="7239168" cy="3451872"/>
          </a:xfrm>
          <a:prstGeom prst="rect">
            <a:avLst/>
          </a:prstGeom>
        </p:spPr>
      </p:pic>
    </p:spTree>
    <p:extLst>
      <p:ext uri="{BB962C8B-B14F-4D97-AF65-F5344CB8AC3E}">
        <p14:creationId xmlns:p14="http://schemas.microsoft.com/office/powerpoint/2010/main" val="2801394511"/>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A2133F-B824-FF6A-C5A8-474948CCBD78}"/>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1EA26344-C598-E020-9891-FB10E8C14392}"/>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802F135-CC70-10AC-68B4-DDC72D0D993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A12C64FA-A8D1-C540-296B-BDEF0D75210D}"/>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13</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B0D90425-9687-72FA-9560-A7F0B1862A4B}"/>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D6C3D283-8FD1-96C2-EBDA-EFB3CF73F132}"/>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i="1" dirty="0">
                <a:solidFill>
                  <a:srgbClr val="000000"/>
                </a:solidFill>
                <a:latin typeface="Aptos" panose="020B0004020202020204" pitchFamily="34" charset="0"/>
              </a:rPr>
              <a:t>FPU</a:t>
            </a:r>
            <a:r>
              <a:rPr lang="it-IT" altLang="it-IT" sz="2200" dirty="0">
                <a:solidFill>
                  <a:srgbClr val="000000"/>
                </a:solidFill>
                <a:latin typeface="Aptos" panose="020B0004020202020204" pitchFamily="34" charset="0"/>
              </a:rPr>
              <a:t>, </a:t>
            </a:r>
            <a:r>
              <a:rPr lang="it-IT" altLang="it-IT" sz="2200" i="1" dirty="0">
                <a:solidFill>
                  <a:srgbClr val="000000"/>
                </a:solidFill>
                <a:latin typeface="Aptos" panose="020B0004020202020204" pitchFamily="34" charset="0"/>
              </a:rPr>
              <a:t>SIMD</a:t>
            </a:r>
            <a:r>
              <a:rPr lang="it-IT" altLang="it-IT" sz="2200" dirty="0">
                <a:solidFill>
                  <a:srgbClr val="000000"/>
                </a:solidFill>
                <a:latin typeface="Aptos" panose="020B0004020202020204" pitchFamily="34" charset="0"/>
              </a:rPr>
              <a:t> e libreria </a:t>
            </a:r>
            <a:r>
              <a:rPr lang="it-IT" altLang="it-IT" sz="2200" i="1" dirty="0">
                <a:solidFill>
                  <a:srgbClr val="000000"/>
                </a:solidFill>
                <a:latin typeface="Aptos" panose="020B0004020202020204" pitchFamily="34" charset="0"/>
              </a:rPr>
              <a:t>Arm® CMSIS DSP</a:t>
            </a:r>
            <a:endParaRPr lang="it-IT" altLang="it-IT" sz="2200" i="1"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B39C402F-7E67-E22B-3C04-5088CDCFDAD4}"/>
              </a:ext>
            </a:extLst>
          </p:cNvPr>
          <p:cNvSpPr txBox="1"/>
          <p:nvPr/>
        </p:nvSpPr>
        <p:spPr>
          <a:xfrm>
            <a:off x="552252" y="1913381"/>
            <a:ext cx="7332116" cy="22728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Per accelerare le operazioni di </a:t>
            </a:r>
            <a:r>
              <a:rPr lang="it-IT" sz="1600" i="1" dirty="0" err="1">
                <a:solidFill>
                  <a:srgbClr val="000000"/>
                </a:solidFill>
                <a:latin typeface="Aptos" panose="020B0004020202020204" pitchFamily="34" charset="0"/>
              </a:rPr>
              <a:t>digital</a:t>
            </a:r>
            <a:r>
              <a:rPr lang="it-IT" sz="1600" i="1" dirty="0">
                <a:solidFill>
                  <a:srgbClr val="000000"/>
                </a:solidFill>
                <a:latin typeface="Aptos" panose="020B0004020202020204" pitchFamily="34" charset="0"/>
              </a:rPr>
              <a:t> </a:t>
            </a:r>
            <a:r>
              <a:rPr lang="it-IT" sz="1600" i="1" dirty="0" err="1">
                <a:solidFill>
                  <a:srgbClr val="000000"/>
                </a:solidFill>
                <a:latin typeface="Aptos" panose="020B0004020202020204" pitchFamily="34" charset="0"/>
              </a:rPr>
              <a:t>signal</a:t>
            </a:r>
            <a:r>
              <a:rPr lang="it-IT" sz="1600" i="1" dirty="0">
                <a:solidFill>
                  <a:srgbClr val="000000"/>
                </a:solidFill>
                <a:latin typeface="Aptos" panose="020B0004020202020204" pitchFamily="34" charset="0"/>
              </a:rPr>
              <a:t> processing</a:t>
            </a:r>
            <a:r>
              <a:rPr lang="it-IT" sz="1600" dirty="0">
                <a:solidFill>
                  <a:srgbClr val="000000"/>
                </a:solidFill>
                <a:latin typeface="Aptos" panose="020B0004020202020204" pitchFamily="34" charset="0"/>
              </a:rPr>
              <a:t>, è necessario abilitare l’unità di calcolo in virgola mobile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Le operazioni </a:t>
            </a:r>
            <a:r>
              <a:rPr lang="it-IT" sz="1600" i="1" dirty="0">
                <a:solidFill>
                  <a:srgbClr val="000000"/>
                </a:solidFill>
                <a:latin typeface="Aptos" panose="020B0004020202020204" pitchFamily="34" charset="0"/>
              </a:rPr>
              <a:t>SIMD</a:t>
            </a:r>
            <a:r>
              <a:rPr lang="it-IT" sz="1600" dirty="0">
                <a:solidFill>
                  <a:srgbClr val="000000"/>
                </a:solidFill>
                <a:latin typeface="Aptos" panose="020B0004020202020204" pitchFamily="34" charset="0"/>
              </a:rPr>
              <a:t> (</a:t>
            </a:r>
            <a:r>
              <a:rPr lang="it-IT" sz="1600" i="1" dirty="0">
                <a:solidFill>
                  <a:srgbClr val="000000"/>
                </a:solidFill>
                <a:latin typeface="Aptos" panose="020B0004020202020204" pitchFamily="34" charset="0"/>
              </a:rPr>
              <a:t>Single </a:t>
            </a:r>
            <a:r>
              <a:rPr lang="it-IT" sz="1600" i="1" dirty="0" err="1">
                <a:solidFill>
                  <a:srgbClr val="000000"/>
                </a:solidFill>
                <a:latin typeface="Aptos" panose="020B0004020202020204" pitchFamily="34" charset="0"/>
              </a:rPr>
              <a:t>Instruction</a:t>
            </a:r>
            <a:r>
              <a:rPr lang="it-IT" sz="1600" i="1" dirty="0">
                <a:solidFill>
                  <a:srgbClr val="000000"/>
                </a:solidFill>
                <a:latin typeface="Aptos" panose="020B0004020202020204" pitchFamily="34" charset="0"/>
              </a:rPr>
              <a:t>/Multiple Data</a:t>
            </a:r>
            <a:r>
              <a:rPr lang="it-IT" sz="1600" dirty="0">
                <a:solidFill>
                  <a:srgbClr val="000000"/>
                </a:solidFill>
                <a:latin typeface="Aptos" panose="020B0004020202020204" pitchFamily="34" charset="0"/>
              </a:rPr>
              <a:t>) accelerano il calcolo della trasformata di Fourier discreta</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La libreria CMSIS DSP è ottimizzata per l’elaborazione di segnali su microcontrollori con memoria limitata</a:t>
            </a:r>
          </a:p>
        </p:txBody>
      </p:sp>
      <p:pic>
        <p:nvPicPr>
          <p:cNvPr id="7" name="Picture 6">
            <a:extLst>
              <a:ext uri="{FF2B5EF4-FFF2-40B4-BE49-F238E27FC236}">
                <a16:creationId xmlns:a16="http://schemas.microsoft.com/office/drawing/2014/main" id="{5A90B584-CE54-2554-BFA9-84A3D4EC0AE2}"/>
              </a:ext>
            </a:extLst>
          </p:cNvPr>
          <p:cNvPicPr>
            <a:picLocks noChangeAspect="1"/>
          </p:cNvPicPr>
          <p:nvPr/>
        </p:nvPicPr>
        <p:blipFill>
          <a:blip r:embed="rId3"/>
          <a:stretch>
            <a:fillRect/>
          </a:stretch>
        </p:blipFill>
        <p:spPr>
          <a:xfrm>
            <a:off x="323528" y="4298707"/>
            <a:ext cx="8496944" cy="1434549"/>
          </a:xfrm>
          <a:prstGeom prst="rect">
            <a:avLst/>
          </a:prstGeom>
        </p:spPr>
      </p:pic>
    </p:spTree>
    <p:extLst>
      <p:ext uri="{BB962C8B-B14F-4D97-AF65-F5344CB8AC3E}">
        <p14:creationId xmlns:p14="http://schemas.microsoft.com/office/powerpoint/2010/main" val="1853658470"/>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476E4-9D8A-84F2-288E-DE3D2E655BA4}"/>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C738CD8-DEF5-3F6A-8BEE-6D8A6D05A4B6}"/>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101B5DAC-674B-3651-A704-ACB097FA1034}"/>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90E2BC29-42C2-5A6B-F8E7-2E0A5B0587F9}"/>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14</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EEE64CD4-B5C2-F1E8-5BBE-3D00F4E677D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Architettura del multimetro proposto</a:t>
            </a:r>
          </a:p>
        </p:txBody>
      </p:sp>
      <p:sp>
        <p:nvSpPr>
          <p:cNvPr id="9222" name="Text Box 6">
            <a:extLst>
              <a:ext uri="{FF2B5EF4-FFF2-40B4-BE49-F238E27FC236}">
                <a16:creationId xmlns:a16="http://schemas.microsoft.com/office/drawing/2014/main" id="{735A537C-0058-1344-C29B-0A6247942A5A}"/>
              </a:ext>
            </a:extLst>
          </p:cNvPr>
          <p:cNvSpPr txBox="1">
            <a:spLocks noChangeArrowheads="1"/>
          </p:cNvSpPr>
          <p:nvPr/>
        </p:nvSpPr>
        <p:spPr bwMode="auto">
          <a:xfrm>
            <a:off x="526478" y="1268860"/>
            <a:ext cx="764592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analogico-digitale </a:t>
            </a:r>
            <a:r>
              <a:rPr lang="it-IT" altLang="it-IT" sz="2200" i="1" dirty="0">
                <a:solidFill>
                  <a:srgbClr val="000000"/>
                </a:solidFill>
                <a:latin typeface="Aptos" panose="020B0004020202020204" pitchFamily="34" charset="0"/>
              </a:rPr>
              <a:t>SAR</a:t>
            </a:r>
            <a:r>
              <a:rPr lang="it-IT" altLang="it-IT" sz="2200" dirty="0">
                <a:solidFill>
                  <a:srgbClr val="000000"/>
                </a:solidFill>
                <a:latin typeface="Aptos" panose="020B0004020202020204" pitchFamily="34" charset="0"/>
              </a:rPr>
              <a:t>, </a:t>
            </a:r>
            <a:r>
              <a:rPr lang="it-IT" altLang="it-IT" sz="2200" i="1" dirty="0">
                <a:solidFill>
                  <a:srgbClr val="000000"/>
                </a:solidFill>
                <a:latin typeface="Aptos" panose="020B0004020202020204" pitchFamily="34" charset="0"/>
              </a:rPr>
              <a:t>DMA</a:t>
            </a:r>
            <a:r>
              <a:rPr lang="it-IT" altLang="it-IT" sz="2200" dirty="0">
                <a:solidFill>
                  <a:srgbClr val="000000"/>
                </a:solidFill>
                <a:latin typeface="Aptos" panose="020B0004020202020204" pitchFamily="34" charset="0"/>
              </a:rPr>
              <a:t> e </a:t>
            </a:r>
            <a:r>
              <a:rPr lang="it-IT" altLang="it-IT" sz="2200" i="1" dirty="0">
                <a:solidFill>
                  <a:srgbClr val="000000"/>
                </a:solidFill>
                <a:latin typeface="Aptos" panose="020B0004020202020204" pitchFamily="34" charset="0"/>
              </a:rPr>
              <a:t>timer trigger</a:t>
            </a:r>
            <a:endParaRPr lang="it-IT" altLang="it-IT" sz="2200" i="1" dirty="0">
              <a:solidFill>
                <a:schemeClr val="tx1"/>
              </a:solidFill>
              <a:latin typeface="Aptos" panose="020B0004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2B8009-C038-B03F-A0DB-4ABFECE2DD61}"/>
                  </a:ext>
                </a:extLst>
              </p:cNvPr>
              <p:cNvSpPr txBox="1"/>
              <p:nvPr/>
            </p:nvSpPr>
            <p:spPr>
              <a:xfrm>
                <a:off x="552252" y="1778395"/>
                <a:ext cx="4019748" cy="4170885"/>
              </a:xfrm>
              <a:prstGeom prst="rect">
                <a:avLst/>
              </a:prstGeom>
              <a:noFill/>
            </p:spPr>
            <p:txBody>
              <a:bodyPr wrap="square"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𝑚𝑎𝑥</m:t>
                          </m:r>
                        </m:sub>
                      </m:s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=200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𝑘𝐻𝑧</m:t>
                      </m:r>
                    </m:oMath>
                  </m:oMathPara>
                </a14:m>
                <a:endParaRPr lang="it-IT" sz="1400" i="1"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it-IT" sz="1400" i="1" smtClean="0">
                          <a:solidFill>
                            <a:srgbClr val="000000"/>
                          </a:solidFill>
                          <a:latin typeface="Cambria Math" panose="02040503050406030204" pitchFamily="18" charset="0"/>
                          <a:ea typeface="Cambria Math" panose="02040503050406030204" pitchFamily="18" charset="0"/>
                        </a:rPr>
                        <m:t>𝐴𝐷𝐶</m:t>
                      </m:r>
                      <m:r>
                        <a:rPr lang="it-IT" sz="1400" i="1" smtClean="0">
                          <a:solidFill>
                            <a:srgbClr val="000000"/>
                          </a:solidFill>
                          <a:latin typeface="Cambria Math" panose="02040503050406030204" pitchFamily="18" charset="0"/>
                          <a:ea typeface="Cambria Math" panose="02040503050406030204" pitchFamily="18" charset="0"/>
                        </a:rPr>
                        <m:t> </m:t>
                      </m:r>
                      <m:r>
                        <m:rPr>
                          <m:nor/>
                        </m:rPr>
                        <a:rPr lang="it-IT" sz="1400">
                          <a:solidFill>
                            <a:srgbClr val="000000"/>
                          </a:solidFill>
                          <a:latin typeface="Cambria Math" panose="02040503050406030204" pitchFamily="18" charset="0"/>
                          <a:ea typeface="Cambria Math" panose="02040503050406030204" pitchFamily="18" charset="0"/>
                        </a:rPr>
                        <m:t>sampling</m:t>
                      </m:r>
                      <m:r>
                        <m:rPr>
                          <m:nor/>
                        </m:rPr>
                        <a:rPr lang="it-IT" sz="1400">
                          <a:solidFill>
                            <a:srgbClr val="000000"/>
                          </a:solidFill>
                          <a:latin typeface="Cambria Math" panose="02040503050406030204" pitchFamily="18" charset="0"/>
                          <a:ea typeface="Cambria Math" panose="02040503050406030204" pitchFamily="18" charset="0"/>
                        </a:rPr>
                        <m:t> </m:t>
                      </m:r>
                      <m:r>
                        <m:rPr>
                          <m:nor/>
                        </m:rPr>
                        <a:rPr lang="it-IT" sz="1400">
                          <a:solidFill>
                            <a:srgbClr val="000000"/>
                          </a:solidFill>
                          <a:latin typeface="Cambria Math" panose="02040503050406030204" pitchFamily="18" charset="0"/>
                          <a:ea typeface="Cambria Math" panose="02040503050406030204" pitchFamily="18" charset="0"/>
                        </a:rPr>
                        <m:t>rate</m:t>
                      </m:r>
                      <m:r>
                        <a:rPr lang="it-IT" sz="1400" b="0" i="1" smtClean="0">
                          <a:solidFill>
                            <a:srgbClr val="000000"/>
                          </a:solidFill>
                          <a:latin typeface="Cambria Math" panose="02040503050406030204" pitchFamily="18" charset="0"/>
                          <a:ea typeface="Cambria Math" panose="02040503050406030204" pitchFamily="18" charset="0"/>
                        </a:rPr>
                        <m:t>=</m:t>
                      </m:r>
                      <m:f>
                        <m:fPr>
                          <m:ctrlPr>
                            <a:rPr lang="it-IT" sz="1400" i="1">
                              <a:solidFill>
                                <a:srgbClr val="000000"/>
                              </a:solidFill>
                              <a:latin typeface="Cambria Math" panose="02040503050406030204" pitchFamily="18" charset="0"/>
                              <a:ea typeface="Cambria Math" panose="02040503050406030204" pitchFamily="18" charset="0"/>
                            </a:rPr>
                          </m:ctrlPr>
                        </m:fPr>
                        <m:num>
                          <m:r>
                            <a:rPr lang="it-IT" sz="1400" i="1">
                              <a:solidFill>
                                <a:srgbClr val="000000"/>
                              </a:solidFill>
                              <a:latin typeface="Cambria Math" panose="02040503050406030204" pitchFamily="18" charset="0"/>
                              <a:ea typeface="Cambria Math" panose="02040503050406030204" pitchFamily="18" charset="0"/>
                            </a:rPr>
                            <m:t>1</m:t>
                          </m:r>
                        </m:num>
                        <m:den>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𝐶𝑂𝑁𝑉</m:t>
                              </m:r>
                            </m:sub>
                          </m:sSub>
                        </m:den>
                      </m:f>
                      <m:r>
                        <a:rPr lang="it-IT" sz="1400" i="1">
                          <a:solidFill>
                            <a:srgbClr val="000000"/>
                          </a:solidFill>
                          <a:latin typeface="Cambria Math" panose="02040503050406030204" pitchFamily="18" charset="0"/>
                          <a:ea typeface="Cambria Math" panose="02040503050406030204" pitchFamily="18" charset="0"/>
                        </a:rPr>
                        <m:t>=</m:t>
                      </m:r>
                      <m:f>
                        <m:fPr>
                          <m:ctrlPr>
                            <a:rPr lang="it-IT" sz="1400" i="1">
                              <a:solidFill>
                                <a:srgbClr val="000000"/>
                              </a:solidFill>
                              <a:latin typeface="Cambria Math" panose="02040503050406030204" pitchFamily="18" charset="0"/>
                              <a:ea typeface="Cambria Math" panose="02040503050406030204" pitchFamily="18" charset="0"/>
                            </a:rPr>
                          </m:ctrlPr>
                        </m:fPr>
                        <m:num>
                          <m:r>
                            <a:rPr lang="it-IT" sz="1400" i="1">
                              <a:solidFill>
                                <a:srgbClr val="000000"/>
                              </a:solidFill>
                              <a:latin typeface="Cambria Math" panose="02040503050406030204" pitchFamily="18" charset="0"/>
                              <a:ea typeface="Cambria Math" panose="02040503050406030204" pitchFamily="18" charset="0"/>
                            </a:rPr>
                            <m:t>1</m:t>
                          </m:r>
                        </m:num>
                        <m:den>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𝑆𝑀𝑃𝐿</m:t>
                              </m:r>
                            </m:sub>
                          </m:sSub>
                          <m:r>
                            <a:rPr lang="it-IT" sz="1400" i="1">
                              <a:solidFill>
                                <a:srgbClr val="000000"/>
                              </a:solidFill>
                              <a:latin typeface="Cambria Math" panose="02040503050406030204" pitchFamily="18" charset="0"/>
                              <a:ea typeface="Cambria Math" panose="02040503050406030204" pitchFamily="18" charset="0"/>
                            </a:rPr>
                            <m:t>+</m:t>
                          </m:r>
                          <m:sSub>
                            <m:sSubPr>
                              <m:ctrlPr>
                                <a:rPr lang="it-IT" sz="1400" i="1">
                                  <a:solidFill>
                                    <a:srgbClr val="000000"/>
                                  </a:solidFill>
                                  <a:latin typeface="Cambria Math" panose="02040503050406030204" pitchFamily="18" charset="0"/>
                                  <a:ea typeface="Cambria Math" panose="02040503050406030204" pitchFamily="18" charset="0"/>
                                </a:rPr>
                              </m:ctrlPr>
                            </m:sSubPr>
                            <m:e>
                              <m:r>
                                <a:rPr lang="it-IT" sz="1400" i="1">
                                  <a:solidFill>
                                    <a:srgbClr val="000000"/>
                                  </a:solidFill>
                                  <a:latin typeface="Cambria Math" panose="02040503050406030204" pitchFamily="18" charset="0"/>
                                  <a:ea typeface="Cambria Math" panose="02040503050406030204" pitchFamily="18" charset="0"/>
                                </a:rPr>
                                <m:t>𝑇</m:t>
                              </m:r>
                            </m:e>
                            <m:sub>
                              <m:r>
                                <a:rPr lang="it-IT" sz="1400" i="1">
                                  <a:solidFill>
                                    <a:srgbClr val="000000"/>
                                  </a:solidFill>
                                  <a:latin typeface="Cambria Math" panose="02040503050406030204" pitchFamily="18" charset="0"/>
                                  <a:ea typeface="Cambria Math" panose="02040503050406030204" pitchFamily="18" charset="0"/>
                                </a:rPr>
                                <m:t>𝑆𝐴𝑅</m:t>
                              </m:r>
                            </m:sub>
                          </m:sSub>
                        </m:den>
                      </m:f>
                    </m:oMath>
                  </m:oMathPara>
                </a14:m>
                <a:endParaRPr lang="it-IT" sz="1400"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ea typeface="Times New Roman" panose="02020603050405020304" pitchFamily="18" charset="0"/>
                            </a:rPr>
                          </m:ctrlPr>
                        </m:sSubPr>
                        <m:e>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𝑆𝐴𝑅</m:t>
                          </m:r>
                        </m:sub>
                      </m:s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=15 </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clock</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cycles</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@12−</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bit</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it-IT" sz="1400" b="0" i="0"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resolution</m:t>
                      </m:r>
                    </m:oMath>
                  </m:oMathPara>
                </a14:m>
                <a:endParaRPr lang="it-IT" sz="1400" dirty="0">
                  <a:solidFill>
                    <a:srgbClr val="000000"/>
                  </a:solidFill>
                  <a:latin typeface="Cambria Math" panose="02040503050406030204" pitchFamily="18" charset="0"/>
                  <a:ea typeface="Cambria Math" panose="02040503050406030204" pitchFamily="18" charset="0"/>
                </a:endParaRPr>
              </a:p>
              <a:p>
                <a:pPr>
                  <a:lnSpc>
                    <a:spcPct val="200000"/>
                  </a:lnSpc>
                </a:pPr>
                <a14:m>
                  <m:oMathPara xmlns:m="http://schemas.openxmlformats.org/officeDocument/2006/math">
                    <m:oMathParaPr>
                      <m:jc m:val="centerGroup"/>
                    </m:oMathParaPr>
                    <m:oMath xmlns:m="http://schemas.openxmlformats.org/officeDocument/2006/math">
                      <m:sSub>
                        <m:sSubPr>
                          <m:ctrlPr>
                            <a:rPr lang="it-IT" sz="1400" i="1" smtClean="0">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𝐶𝑂𝑁𝑉</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𝑆𝑀𝑃𝐿</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𝑆𝐴𝑅</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den>
                      </m:f>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15 </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clock</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nor/>
                            </m:rPr>
                            <a:rPr lang="en-US" sz="140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cycles</m:t>
                          </m:r>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it-IT" sz="1400" i="1">
                                  <a:solidFill>
                                    <a:srgbClr val="000000"/>
                                  </a:solidFill>
                                  <a:effectLst/>
                                  <a:latin typeface="Cambria Math" panose="02040503050406030204" pitchFamily="18" charset="0"/>
                                  <a:ea typeface="Times New Roman" panose="02020603050405020304" pitchFamily="18" charset="0"/>
                                </a:rPr>
                              </m:ctrlPr>
                            </m:sSubPr>
                            <m:e>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𝑇</m:t>
                              </m:r>
                            </m:e>
                            <m:sub>
                              <m:r>
                                <a:rPr lang="it-IT"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𝑆𝐴𝑅</m:t>
                              </m:r>
                            </m:sub>
                          </m:sSub>
                        </m:num>
                        <m:den>
                          <m:sSub>
                            <m:sSubPr>
                              <m:ctrlPr>
                                <a:rPr lang="it-IT" sz="1400" i="1">
                                  <a:solidFill>
                                    <a:srgbClr val="000000"/>
                                  </a:solidFill>
                                  <a:effectLst/>
                                  <a:latin typeface="Cambria Math" panose="02040503050406030204" pitchFamily="18" charset="0"/>
                                  <a:ea typeface="Times New Roman" panose="02020603050405020304" pitchFamily="18" charset="0"/>
                                </a:rPr>
                              </m:ctrlPr>
                            </m:sSubPr>
                            <m:e>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𝐴𝐷𝐶</m:t>
                              </m:r>
                            </m:sub>
                          </m:sSub>
                        </m:den>
                      </m:f>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num>
                        <m:den>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𝑁𝑦𝑞𝑢𝑖𝑠𝑡</m:t>
                              </m:r>
                            </m:sub>
                          </m:sSub>
                        </m:den>
                      </m:f>
                    </m:oMath>
                  </m:oMathPara>
                </a14:m>
                <a:endParaRPr lang="it-IT" sz="1400" dirty="0">
                  <a:solidFill>
                    <a:srgbClr val="000000"/>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200000"/>
                  </a:lnSpc>
                </a:pPr>
                <a14:m>
                  <m:oMathPara xmlns:m="http://schemas.openxmlformats.org/officeDocument/2006/math">
                    <m:oMathParaPr>
                      <m:jc m:val="centerGroup"/>
                    </m:oMathParaPr>
                    <m:oMath xmlns:m="http://schemas.openxmlformats.org/officeDocument/2006/math">
                      <m:r>
                        <a:rPr lang="en-US"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𝑇</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𝑆𝑀𝑃𝐿</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&lt;105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𝐴𝐷𝐶</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𝑐𝑙𝑜𝑐𝑘</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𝑐𝑦𝑐𝑙𝑒𝑠</m:t>
                      </m:r>
                    </m:oMath>
                  </m:oMathPara>
                </a14:m>
                <a:endParaRPr lang="it-IT" sz="1400" dirty="0">
                  <a:solidFill>
                    <a:srgbClr val="000000"/>
                  </a:solidFill>
                  <a:latin typeface="Aptos" panose="020B0004020202020204" pitchFamily="34" charset="0"/>
                </a:endParaRPr>
              </a:p>
            </p:txBody>
          </p:sp>
        </mc:Choice>
        <mc:Fallback xmlns="">
          <p:sp>
            <p:nvSpPr>
              <p:cNvPr id="10" name="TextBox 9">
                <a:extLst>
                  <a:ext uri="{FF2B5EF4-FFF2-40B4-BE49-F238E27FC236}">
                    <a16:creationId xmlns:a16="http://schemas.microsoft.com/office/drawing/2014/main" id="{482B8009-C038-B03F-A0DB-4ABFECE2DD61}"/>
                  </a:ext>
                </a:extLst>
              </p:cNvPr>
              <p:cNvSpPr txBox="1">
                <a:spLocks noRot="1" noChangeAspect="1" noMove="1" noResize="1" noEditPoints="1" noAdjustHandles="1" noChangeArrowheads="1" noChangeShapeType="1" noTextEdit="1"/>
              </p:cNvSpPr>
              <p:nvPr/>
            </p:nvSpPr>
            <p:spPr>
              <a:xfrm>
                <a:off x="552252" y="1778395"/>
                <a:ext cx="4019748" cy="4170885"/>
              </a:xfrm>
              <a:prstGeom prst="rect">
                <a:avLst/>
              </a:prstGeom>
              <a:blipFill>
                <a:blip r:embed="rId3"/>
                <a:stretch>
                  <a:fillRect/>
                </a:stretch>
              </a:blipFill>
            </p:spPr>
            <p:txBody>
              <a:bodyPr/>
              <a:lstStyle/>
              <a:p>
                <a:r>
                  <a:rPr lang="it-IT">
                    <a:noFill/>
                  </a:rPr>
                  <a:t> </a:t>
                </a:r>
              </a:p>
            </p:txBody>
          </p:sp>
        </mc:Fallback>
      </mc:AlternateContent>
      <p:pic>
        <p:nvPicPr>
          <p:cNvPr id="6" name="Picture 5" descr="A diagram of a ladder&#10;&#10;Description automatically generated">
            <a:extLst>
              <a:ext uri="{FF2B5EF4-FFF2-40B4-BE49-F238E27FC236}">
                <a16:creationId xmlns:a16="http://schemas.microsoft.com/office/drawing/2014/main" id="{FAE195F4-952D-F1A3-8E4E-80ABB815F5EB}"/>
              </a:ext>
            </a:extLst>
          </p:cNvPr>
          <p:cNvPicPr>
            <a:picLocks noChangeAspect="1"/>
          </p:cNvPicPr>
          <p:nvPr/>
        </p:nvPicPr>
        <p:blipFill>
          <a:blip r:embed="rId4">
            <a:extLst>
              <a:ext uri="{28A0092B-C50C-407E-A947-70E740481C1C}">
                <a14:useLocalDpi xmlns:a14="http://schemas.microsoft.com/office/drawing/2010/main" val="0"/>
              </a:ext>
            </a:extLst>
          </a:blip>
          <a:srcRect t="52244" r="33822"/>
          <a:stretch/>
        </p:blipFill>
        <p:spPr>
          <a:xfrm>
            <a:off x="4556221" y="1771087"/>
            <a:ext cx="4587779" cy="4237818"/>
          </a:xfrm>
          <a:prstGeom prst="rect">
            <a:avLst/>
          </a:prstGeom>
        </p:spPr>
      </p:pic>
    </p:spTree>
    <p:extLst>
      <p:ext uri="{BB962C8B-B14F-4D97-AF65-F5344CB8AC3E}">
        <p14:creationId xmlns:p14="http://schemas.microsoft.com/office/powerpoint/2010/main" val="2347673144"/>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A86D5E-60DB-75A5-A086-F63F0EF6CB5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BEED9FE-7483-F8F3-BA31-1EE126A39FBD}"/>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55330804-430D-DE1A-98F1-BBAC9C579B9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B70ED4D-AD20-4C95-9526-BAA4BB782AE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15</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3373A600-CEC3-CFE5-3399-C48E0E225EC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EBE789A5-1713-CDCC-C93C-F4296E7281F9}"/>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Diagramma di flusso del </a:t>
            </a:r>
            <a:r>
              <a:rPr lang="it-IT" altLang="it-IT" sz="2200" i="1" dirty="0">
                <a:solidFill>
                  <a:srgbClr val="000000"/>
                </a:solidFill>
                <a:latin typeface="Aptos" panose="020B0004020202020204" pitchFamily="34" charset="0"/>
              </a:rPr>
              <a:t>firmware</a:t>
            </a:r>
            <a:endParaRPr lang="it-IT" altLang="it-IT" sz="2200" i="1" dirty="0">
              <a:solidFill>
                <a:schemeClr val="tx1"/>
              </a:solidFill>
              <a:latin typeface="Aptos" panose="020B00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6ACB18BE-B572-0812-9956-E241109104F0}"/>
              </a:ext>
            </a:extLst>
          </p:cNvPr>
          <p:cNvPicPr>
            <a:picLocks noChangeAspect="1"/>
          </p:cNvPicPr>
          <p:nvPr/>
        </p:nvPicPr>
        <p:blipFill>
          <a:blip r:embed="rId3">
            <a:extLst>
              <a:ext uri="{28A0092B-C50C-407E-A947-70E740481C1C}">
                <a14:useLocalDpi xmlns:a14="http://schemas.microsoft.com/office/drawing/2010/main" val="0"/>
              </a:ext>
            </a:extLst>
          </a:blip>
          <a:srcRect b="39417"/>
          <a:stretch/>
        </p:blipFill>
        <p:spPr>
          <a:xfrm>
            <a:off x="3995937" y="507534"/>
            <a:ext cx="4608511" cy="635046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66155B-72E7-C207-F2E0-180EAE876ACE}"/>
                  </a:ext>
                </a:extLst>
              </p:cNvPr>
              <p:cNvSpPr txBox="1"/>
              <p:nvPr/>
            </p:nvSpPr>
            <p:spPr>
              <a:xfrm>
                <a:off x="1179241" y="5959649"/>
                <a:ext cx="2664296" cy="530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1</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𝑘</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sub>
                      </m:s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2</m:t>
                          </m:r>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it-IT" sz="1400" i="1">
                              <a:solidFill>
                                <a:srgbClr val="000000"/>
                              </a:solidFill>
                              <a:effectLst/>
                              <a:latin typeface="Cambria Math" panose="02040503050406030204" pitchFamily="18" charset="0"/>
                            </a:rPr>
                          </m:ctrlPr>
                        </m:fPr>
                        <m:num>
                          <m:nary>
                            <m:naryPr>
                              <m:chr m:val="∑"/>
                              <m:limLoc m:val="undOvr"/>
                              <m:ctrlPr>
                                <a:rPr lang="it-IT" sz="1400" i="1">
                                  <a:solidFill>
                                    <a:srgbClr val="000000"/>
                                  </a:solidFill>
                                  <a:effectLst/>
                                  <a:latin typeface="Cambria Math" panose="02040503050406030204" pitchFamily="18" charset="0"/>
                                </a:rPr>
                              </m:ctrlPr>
                            </m:naryPr>
                            <m: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=0</m:t>
                              </m:r>
                            </m:sub>
                            <m:sup>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4095</m:t>
                              </m:r>
                            </m:sup>
                            <m:e>
                              <m:sSub>
                                <m:sSubPr>
                                  <m:ctrlPr>
                                    <a:rPr lang="it-IT" sz="1400" i="1">
                                      <a:solidFill>
                                        <a:srgbClr val="000000"/>
                                      </a:solidFill>
                                      <a:effectLst/>
                                      <a:latin typeface="Cambria Math" panose="02040503050406030204" pitchFamily="18" charset="0"/>
                                    </a:rPr>
                                  </m:ctrlPr>
                                </m:sSubPr>
                                <m:e>
                                  <m:r>
                                    <m:rPr>
                                      <m:nor/>
                                    </m:rPr>
                                    <a:rPr lang="en-US" sz="140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Hann</m:t>
                                  </m:r>
                                </m:e>
                                <m:sub>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sub>
                              </m:sSub>
                            </m:e>
                          </m:nary>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oMath>
                  </m:oMathPara>
                </a14:m>
                <a:endParaRPr lang="it-IT" sz="1400" dirty="0">
                  <a:solidFill>
                    <a:srgbClr val="000000"/>
                  </a:solidFill>
                </a:endParaRPr>
              </a:p>
            </p:txBody>
          </p:sp>
        </mc:Choice>
        <mc:Fallback xmlns="">
          <p:sp>
            <p:nvSpPr>
              <p:cNvPr id="7" name="TextBox 6">
                <a:extLst>
                  <a:ext uri="{FF2B5EF4-FFF2-40B4-BE49-F238E27FC236}">
                    <a16:creationId xmlns:a16="http://schemas.microsoft.com/office/drawing/2014/main" id="{BC66155B-72E7-C207-F2E0-180EAE876ACE}"/>
                  </a:ext>
                </a:extLst>
              </p:cNvPr>
              <p:cNvSpPr txBox="1">
                <a:spLocks noRot="1" noChangeAspect="1" noMove="1" noResize="1" noEditPoints="1" noAdjustHandles="1" noChangeArrowheads="1" noChangeShapeType="1" noTextEdit="1"/>
              </p:cNvSpPr>
              <p:nvPr/>
            </p:nvSpPr>
            <p:spPr>
              <a:xfrm>
                <a:off x="1179241" y="5959649"/>
                <a:ext cx="2664296" cy="530273"/>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19892075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DFD4-A66E-2D57-FCD4-DC49E2EA9419}"/>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58BF2EDE-3F5C-A198-508D-EBEADA0771A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E569781B-F5A8-63B4-710B-E1F7291EC2C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34082B7-170D-8D24-2701-763F85AC8E9A}"/>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16</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2A251B48-3FA9-CB93-FF12-345B945CF673}"/>
              </a:ext>
            </a:extLst>
          </p:cNvPr>
          <p:cNvSpPr>
            <a:spLocks noGrp="1" noChangeArrowheads="1"/>
          </p:cNvSpPr>
          <p:nvPr>
            <p:ph type="title"/>
          </p:nvPr>
        </p:nvSpPr>
        <p:spPr>
          <a:xfrm>
            <a:off x="539178" y="4726205"/>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824E2459-8E9F-340E-E6B1-F589B5812ACF}"/>
              </a:ext>
            </a:extLst>
          </p:cNvPr>
          <p:cNvSpPr txBox="1">
            <a:spLocks noChangeArrowheads="1"/>
          </p:cNvSpPr>
          <p:nvPr/>
        </p:nvSpPr>
        <p:spPr bwMode="auto">
          <a:xfrm>
            <a:off x="526478" y="5302369"/>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Diagramma di flusso del </a:t>
            </a:r>
            <a:r>
              <a:rPr lang="it-IT" altLang="it-IT" sz="2200" i="1" dirty="0">
                <a:solidFill>
                  <a:srgbClr val="000000"/>
                </a:solidFill>
                <a:latin typeface="Aptos" panose="020B0004020202020204" pitchFamily="34" charset="0"/>
              </a:rPr>
              <a:t>firmware</a:t>
            </a:r>
            <a:endParaRPr lang="it-IT" altLang="it-IT" sz="2200" i="1" dirty="0">
              <a:solidFill>
                <a:schemeClr val="tx1"/>
              </a:solidFill>
              <a:latin typeface="Aptos" panose="020B0004020202020204" pitchFamily="34" charset="0"/>
            </a:endParaRPr>
          </a:p>
        </p:txBody>
      </p:sp>
      <p:pic>
        <p:nvPicPr>
          <p:cNvPr id="6" name="Picture 5" descr="A screenshot of a cell phone&#10;&#10;Description automatically generated">
            <a:extLst>
              <a:ext uri="{FF2B5EF4-FFF2-40B4-BE49-F238E27FC236}">
                <a16:creationId xmlns:a16="http://schemas.microsoft.com/office/drawing/2014/main" id="{C3C5BEF1-2D24-C4DC-6E3B-8D6603FF6FD3}"/>
              </a:ext>
            </a:extLst>
          </p:cNvPr>
          <p:cNvPicPr>
            <a:picLocks noChangeAspect="1"/>
          </p:cNvPicPr>
          <p:nvPr/>
        </p:nvPicPr>
        <p:blipFill>
          <a:blip r:embed="rId3">
            <a:extLst>
              <a:ext uri="{28A0092B-C50C-407E-A947-70E740481C1C}">
                <a14:useLocalDpi xmlns:a14="http://schemas.microsoft.com/office/drawing/2010/main" val="0"/>
              </a:ext>
            </a:extLst>
          </a:blip>
          <a:srcRect t="58652"/>
          <a:stretch/>
        </p:blipFill>
        <p:spPr>
          <a:xfrm>
            <a:off x="3995937" y="0"/>
            <a:ext cx="4608511" cy="4334242"/>
          </a:xfrm>
          <a:prstGeom prst="rect">
            <a:avLst/>
          </a:prstGeom>
        </p:spPr>
      </p:pic>
    </p:spTree>
    <p:extLst>
      <p:ext uri="{BB962C8B-B14F-4D97-AF65-F5344CB8AC3E}">
        <p14:creationId xmlns:p14="http://schemas.microsoft.com/office/powerpoint/2010/main" val="624151370"/>
      </p:ext>
    </p:extLst>
  </p:cSld>
  <p:clrMapOvr>
    <a:masterClrMapping/>
  </p:clrMapOvr>
  <mc:AlternateContent xmlns:mc="http://schemas.openxmlformats.org/markup-compatibility/2006">
    <mc:Choice xmlns:p14="http://schemas.microsoft.com/office/powerpoint/2010/main" Requires="p14">
      <p:transition spd="slow" p14:dur="1250">
        <p:push dir="u"/>
      </p:transition>
    </mc:Choice>
    <mc:Fallback>
      <p:transition spd="slow">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E58DD-680E-E48F-8B7E-9DC74655E9D0}"/>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4A0C44F1-6E18-C29A-A86E-9E23F272DF8E}"/>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61670988-53BB-D816-7EF8-0B866DCAFAB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80E2139-296D-496F-3D64-0BD467E2F7F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17</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9D756ACB-F660-B2BF-C6AD-E6B7377010D2}"/>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698FDEB8-0B0F-7619-13AD-4C86EBE934DE}"/>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Ricerca della fondamentale e delle armoniche</a:t>
            </a:r>
            <a:endParaRPr lang="it-IT" altLang="it-IT" sz="2200" i="1" dirty="0">
              <a:solidFill>
                <a:schemeClr val="tx1"/>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CCBB6DB-C89A-C636-8DA3-FFF48604B77D}"/>
                  </a:ext>
                </a:extLst>
              </p:cNvPr>
              <p:cNvSpPr txBox="1"/>
              <p:nvPr/>
            </p:nvSpPr>
            <p:spPr>
              <a:xfrm>
                <a:off x="552252" y="1839912"/>
                <a:ext cx="3744415" cy="3811172"/>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È stato implementato un algoritmo di ricerca picchi, che determina tutti i massimi locali sopra una soglia di rumore nel </a:t>
                </a:r>
                <a:r>
                  <a:rPr lang="it-IT" sz="1600" i="1" dirty="0">
                    <a:solidFill>
                      <a:srgbClr val="000000"/>
                    </a:solidFill>
                    <a:latin typeface="Aptos" panose="020B0004020202020204" pitchFamily="34" charset="0"/>
                  </a:rPr>
                  <a:t>buffer </a:t>
                </a:r>
                <a:r>
                  <a:rPr lang="it-IT" sz="1600" dirty="0">
                    <a:solidFill>
                      <a:srgbClr val="000000"/>
                    </a:solidFill>
                    <a:latin typeface="Aptos" panose="020B0004020202020204" pitchFamily="34" charset="0"/>
                  </a:rPr>
                  <a:t>di </a:t>
                </a:r>
                <a:r>
                  <a:rPr lang="it-IT" sz="1600" i="1" dirty="0">
                    <a:solidFill>
                      <a:srgbClr val="000000"/>
                    </a:solidFill>
                    <a:latin typeface="Aptos" panose="020B0004020202020204" pitchFamily="34" charset="0"/>
                  </a:rPr>
                  <a:t>output </a:t>
                </a:r>
                <a:r>
                  <a:rPr lang="it-IT" sz="1600" dirty="0">
                    <a:solidFill>
                      <a:srgbClr val="000000"/>
                    </a:solidFill>
                    <a:latin typeface="Aptos" panose="020B0004020202020204" pitchFamily="34" charset="0"/>
                  </a:rPr>
                  <a:t>dell’</a:t>
                </a:r>
                <a:r>
                  <a:rPr lang="it-IT" sz="1600" i="1" dirty="0">
                    <a:solidFill>
                      <a:srgbClr val="000000"/>
                    </a:solidFill>
                    <a:latin typeface="Aptos" panose="020B0004020202020204" pitchFamily="34" charset="0"/>
                  </a:rPr>
                  <a:t>FFT.</a:t>
                </a:r>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Il picco più alto è assunto come frequenza fondamentale.</a:t>
                </a:r>
              </a:p>
              <a:p>
                <a:pPr>
                  <a:lnSpc>
                    <a:spcPct val="150000"/>
                  </a:lnSpc>
                </a:pPr>
                <a:r>
                  <a:rPr lang="it-IT" sz="1600" dirty="0">
                    <a:solidFill>
                      <a:srgbClr val="000000"/>
                    </a:solidFill>
                    <a:latin typeface="Aptos" panose="020B0004020202020204" pitchFamily="34" charset="0"/>
                  </a:rPr>
                  <a:t>Le armoniche vengono cercate tra i picchi a frequenza multipla della fondamentale.</a:t>
                </a:r>
              </a:p>
              <a:p>
                <a:pPr>
                  <a:lnSpc>
                    <a:spcPct val="150000"/>
                  </a:lnSpc>
                </a:pPr>
                <a14:m>
                  <m:oMathPara xmlns:m="http://schemas.openxmlformats.org/officeDocument/2006/math">
                    <m:oMathParaPr>
                      <m:jc m:val="centerGroup"/>
                    </m:oMathParaPr>
                    <m:oMath xmlns:m="http://schemas.openxmlformats.org/officeDocument/2006/math">
                      <m:r>
                        <a:rPr lang="it-IT" sz="140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r>
                        <m:rPr>
                          <m:nor/>
                        </m:rPr>
                        <a:rPr lang="en-US" sz="140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index</m:t>
                      </m:r>
                      <m:r>
                        <a:rPr lang="en-US"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m:t>
                      </m:r>
                      <m:f>
                        <m:fPr>
                          <m:type m:val="lin"/>
                          <m:ctrlPr>
                            <a:rPr lang="it-IT" sz="1400" i="1">
                              <a:solidFill>
                                <a:srgbClr val="000000"/>
                              </a:solidFill>
                              <a:effectLst/>
                              <a:latin typeface="Cambria Math" panose="02040503050406030204" pitchFamily="18" charset="0"/>
                            </a:rPr>
                          </m:ctrlPr>
                        </m:fPr>
                        <m:num>
                          <m:sSub>
                            <m:sSubPr>
                              <m:ctrlPr>
                                <a:rPr lang="it-IT" sz="1400" i="1">
                                  <a:solidFill>
                                    <a:srgbClr val="000000"/>
                                  </a:solidFill>
                                  <a:effectLst/>
                                  <a:latin typeface="Cambria Math" panose="02040503050406030204" pitchFamily="18" charset="0"/>
                                </a:rPr>
                              </m:ctrlPr>
                            </m:sSubPr>
                            <m:e>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𝑓</m:t>
                              </m:r>
                            </m:e>
                            <m:sub>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𝑠𝑎𝑚𝑝𝑙𝑖𝑛𝑔</m:t>
                              </m:r>
                            </m:sub>
                          </m:sSub>
                        </m:num>
                        <m:den>
                          <m:r>
                            <a:rPr lang="it-IT" sz="14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𝑁</m:t>
                          </m:r>
                        </m:den>
                      </m:f>
                      <m:r>
                        <a:rPr lang="it-IT" sz="1400" b="0" i="1" smtClean="0">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  </m:t>
                      </m:r>
                      <m:r>
                        <a:rPr lang="it-IT"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𝑁</m:t>
                      </m:r>
                      <m:r>
                        <a:rPr lang="it-IT" sz="1400" i="1" smtClean="0">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=4096</m:t>
                      </m:r>
                    </m:oMath>
                  </m:oMathPara>
                </a14:m>
                <a:endParaRPr lang="it-IT" sz="1400" i="1" dirty="0">
                  <a:solidFill>
                    <a:srgbClr val="000000"/>
                  </a:solidFill>
                  <a:latin typeface="Aptos" panose="020B0004020202020204" pitchFamily="34" charset="0"/>
                </a:endParaRPr>
              </a:p>
            </p:txBody>
          </p:sp>
        </mc:Choice>
        <mc:Fallback>
          <p:sp>
            <p:nvSpPr>
              <p:cNvPr id="9" name="TextBox 8">
                <a:extLst>
                  <a:ext uri="{FF2B5EF4-FFF2-40B4-BE49-F238E27FC236}">
                    <a16:creationId xmlns:a16="http://schemas.microsoft.com/office/drawing/2014/main" id="{ECCBB6DB-C89A-C636-8DA3-FFF48604B77D}"/>
                  </a:ext>
                </a:extLst>
              </p:cNvPr>
              <p:cNvSpPr txBox="1">
                <a:spLocks noRot="1" noChangeAspect="1" noMove="1" noResize="1" noEditPoints="1" noAdjustHandles="1" noChangeArrowheads="1" noChangeShapeType="1" noTextEdit="1"/>
              </p:cNvSpPr>
              <p:nvPr/>
            </p:nvSpPr>
            <p:spPr>
              <a:xfrm>
                <a:off x="552252" y="1839912"/>
                <a:ext cx="3744415" cy="3811172"/>
              </a:xfrm>
              <a:prstGeom prst="rect">
                <a:avLst/>
              </a:prstGeom>
              <a:blipFill>
                <a:blip r:embed="rId3"/>
                <a:stretch>
                  <a:fillRect l="-977"/>
                </a:stretch>
              </a:blipFill>
            </p:spPr>
            <p:txBody>
              <a:bodyPr/>
              <a:lstStyle/>
              <a:p>
                <a:r>
                  <a:rPr lang="it-IT">
                    <a:noFill/>
                  </a:rPr>
                  <a:t> </a:t>
                </a:r>
              </a:p>
            </p:txBody>
          </p:sp>
        </mc:Fallback>
      </mc:AlternateContent>
      <p:pic>
        <p:nvPicPr>
          <p:cNvPr id="6" name="Picture 5">
            <a:extLst>
              <a:ext uri="{FF2B5EF4-FFF2-40B4-BE49-F238E27FC236}">
                <a16:creationId xmlns:a16="http://schemas.microsoft.com/office/drawing/2014/main" id="{BCF56D49-E1B4-BF0E-E707-87B932329BDD}"/>
              </a:ext>
            </a:extLst>
          </p:cNvPr>
          <p:cNvPicPr>
            <a:picLocks noChangeAspect="1"/>
          </p:cNvPicPr>
          <p:nvPr/>
        </p:nvPicPr>
        <p:blipFill>
          <a:blip r:embed="rId4"/>
          <a:stretch>
            <a:fillRect/>
          </a:stretch>
        </p:blipFill>
        <p:spPr>
          <a:xfrm>
            <a:off x="4296667" y="1916832"/>
            <a:ext cx="4633988" cy="3692582"/>
          </a:xfrm>
          <a:prstGeom prst="rect">
            <a:avLst/>
          </a:prstGeom>
        </p:spPr>
      </p:pic>
    </p:spTree>
    <p:extLst>
      <p:ext uri="{BB962C8B-B14F-4D97-AF65-F5344CB8AC3E}">
        <p14:creationId xmlns:p14="http://schemas.microsoft.com/office/powerpoint/2010/main" val="31728635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8573D-C359-A176-50B5-97653D9ECCD1}"/>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EEFF7127-0DB1-D350-5FAF-FBCB30D96402}"/>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424B5840-6928-93F3-4538-1C4618B9ABC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71DD0144-47A1-7A06-D032-EB13335C612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18</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D3032544-33E1-81FB-9720-9427E6CBB47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Algoritmi e codice DSP</a:t>
            </a:r>
          </a:p>
        </p:txBody>
      </p:sp>
      <p:sp>
        <p:nvSpPr>
          <p:cNvPr id="9222" name="Text Box 6">
            <a:extLst>
              <a:ext uri="{FF2B5EF4-FFF2-40B4-BE49-F238E27FC236}">
                <a16:creationId xmlns:a16="http://schemas.microsoft.com/office/drawing/2014/main" id="{28CA0133-C219-61D1-E184-2214E65C41BC}"/>
              </a:ext>
            </a:extLst>
          </p:cNvPr>
          <p:cNvSpPr txBox="1">
            <a:spLocks noChangeArrowheads="1"/>
          </p:cNvSpPr>
          <p:nvPr/>
        </p:nvSpPr>
        <p:spPr bwMode="auto">
          <a:xfrm>
            <a:off x="526478" y="1268860"/>
            <a:ext cx="432085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Rilevamento della forma d’onda</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AAFEF290-CCA2-A8FD-A2DD-D082D6BB9FBF}"/>
              </a:ext>
            </a:extLst>
          </p:cNvPr>
          <p:cNvSpPr txBox="1"/>
          <p:nvPr/>
        </p:nvSpPr>
        <p:spPr>
          <a:xfrm>
            <a:off x="552252" y="1772816"/>
            <a:ext cx="3744415" cy="19035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L’algoritmo confronta le ampiezze relative dei picchi alla frequenza fondamentale e alle sue armoniche.</a:t>
            </a:r>
          </a:p>
          <a:p>
            <a:pPr>
              <a:lnSpc>
                <a:spcPct val="150000"/>
              </a:lnSpc>
            </a:pPr>
            <a:r>
              <a:rPr lang="it-IT" sz="1600" dirty="0">
                <a:solidFill>
                  <a:srgbClr val="000000"/>
                </a:solidFill>
                <a:latin typeface="Aptos" panose="020B0004020202020204" pitchFamily="34" charset="0"/>
              </a:rPr>
              <a:t>L’assenza di armoniche indica la presenza di un segnale sinusoidale.</a:t>
            </a:r>
          </a:p>
        </p:txBody>
      </p:sp>
      <p:pic>
        <p:nvPicPr>
          <p:cNvPr id="5" name="Picture 4">
            <a:extLst>
              <a:ext uri="{FF2B5EF4-FFF2-40B4-BE49-F238E27FC236}">
                <a16:creationId xmlns:a16="http://schemas.microsoft.com/office/drawing/2014/main" id="{3C37EA95-D1C3-4219-E65F-1AF1B0888C7B}"/>
              </a:ext>
            </a:extLst>
          </p:cNvPr>
          <p:cNvPicPr>
            <a:picLocks noChangeAspect="1"/>
          </p:cNvPicPr>
          <p:nvPr/>
        </p:nvPicPr>
        <p:blipFill>
          <a:blip r:embed="rId3"/>
          <a:stretch>
            <a:fillRect/>
          </a:stretch>
        </p:blipFill>
        <p:spPr>
          <a:xfrm>
            <a:off x="4860032" y="404664"/>
            <a:ext cx="3912226" cy="3069075"/>
          </a:xfrm>
          <a:prstGeom prst="rect">
            <a:avLst/>
          </a:prstGeom>
        </p:spPr>
      </p:pic>
      <p:pic>
        <p:nvPicPr>
          <p:cNvPr id="7" name="Picture 6">
            <a:extLst>
              <a:ext uri="{FF2B5EF4-FFF2-40B4-BE49-F238E27FC236}">
                <a16:creationId xmlns:a16="http://schemas.microsoft.com/office/drawing/2014/main" id="{38209D0A-AF69-4546-A787-1F99F7AC3FE7}"/>
              </a:ext>
            </a:extLst>
          </p:cNvPr>
          <p:cNvPicPr>
            <a:picLocks noChangeAspect="1"/>
          </p:cNvPicPr>
          <p:nvPr/>
        </p:nvPicPr>
        <p:blipFill>
          <a:blip r:embed="rId4"/>
          <a:stretch>
            <a:fillRect/>
          </a:stretch>
        </p:blipFill>
        <p:spPr>
          <a:xfrm>
            <a:off x="539552" y="3731761"/>
            <a:ext cx="5714496" cy="218182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F22757D2-1810-6FF9-6B06-6FB0F5BC6DA0}"/>
                  </a:ext>
                </a:extLst>
              </p:cNvPr>
              <p:cNvSpPr txBox="1"/>
              <p:nvPr/>
            </p:nvSpPr>
            <p:spPr>
              <a:xfrm>
                <a:off x="6300192" y="5267254"/>
                <a:ext cx="2592288" cy="646331"/>
              </a:xfrm>
              <a:prstGeom prst="rect">
                <a:avLst/>
              </a:prstGeom>
              <a:noFill/>
            </p:spPr>
            <p:txBody>
              <a:bodyPr wrap="square" rtlCol="0">
                <a:spAutoFit/>
              </a:bodyPr>
              <a:lstStyle/>
              <a:p>
                <a:r>
                  <a:rPr lang="it-IT" sz="1200" dirty="0">
                    <a:solidFill>
                      <a:srgbClr val="000000"/>
                    </a:solidFill>
                    <a:effectLst/>
                    <a:latin typeface="Aptos" panose="020B0004020202020204" pitchFamily="34" charset="0"/>
                  </a:rPr>
                  <a:t>Con </a:t>
                </a:r>
                <a14:m>
                  <m:oMath xmlns:m="http://schemas.openxmlformats.org/officeDocument/2006/math">
                    <m:sSub>
                      <m:sSubPr>
                        <m:ctrlPr>
                          <a:rPr lang="it-IT" sz="1200" i="1">
                            <a:solidFill>
                              <a:srgbClr val="000000"/>
                            </a:solidFill>
                            <a:effectLst/>
                            <a:latin typeface="Cambria Math" panose="02040503050406030204" pitchFamily="18" charset="0"/>
                          </a:rPr>
                        </m:ctrlPr>
                      </m:sSubPr>
                      <m:e>
                        <m:r>
                          <a:rPr lang="it-IT" sz="12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𝑅</m:t>
                        </m:r>
                      </m:e>
                      <m:sub>
                        <m:r>
                          <a:rPr lang="it-IT" sz="1200" i="1">
                            <a:solidFill>
                              <a:srgbClr val="000000"/>
                            </a:solidFill>
                            <a:effectLst/>
                            <a:latin typeface="Cambria Math" panose="02040503050406030204" pitchFamily="18" charset="0"/>
                            <a:ea typeface="Aptos" panose="020B0004020202020204" pitchFamily="34" charset="0"/>
                            <a:cs typeface="Times New Roman" panose="02020603050405020304" pitchFamily="18" charset="0"/>
                          </a:rPr>
                          <m:t>𝑛</m:t>
                        </m:r>
                      </m:sub>
                    </m:sSub>
                  </m:oMath>
                </a14:m>
                <a:r>
                  <a:rPr lang="it-IT" sz="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 rapporto tra l’ampiezza dell’</a:t>
                </a:r>
                <a14:m>
                  <m:oMath xmlns:m="http://schemas.openxmlformats.org/officeDocument/2006/math">
                    <m:r>
                      <a:rPr lang="it-IT" sz="1200" i="1">
                        <a:solidFill>
                          <a:srgbClr val="000000"/>
                        </a:solidFill>
                        <a:effectLst/>
                        <a:latin typeface="Cambria Math" panose="02040503050406030204" pitchFamily="18" charset="0"/>
                        <a:ea typeface="Times New Roman" panose="02020603050405020304" pitchFamily="18" charset="0"/>
                        <a:cs typeface="Times New Roman" panose="02020603050405020304" pitchFamily="18" charset="0"/>
                      </a:rPr>
                      <m:t>𝑛</m:t>
                    </m:r>
                  </m:oMath>
                </a14:m>
                <a:r>
                  <a:rPr lang="it-IT" sz="1200" dirty="0">
                    <a:solidFill>
                      <a:srgbClr val="000000"/>
                    </a:solidFill>
                    <a:effectLst/>
                    <a:latin typeface="Aptos" panose="020B0004020202020204" pitchFamily="34" charset="0"/>
                    <a:ea typeface="Times New Roman" panose="02020603050405020304" pitchFamily="18" charset="0"/>
                    <a:cs typeface="Times New Roman" panose="02020603050405020304" pitchFamily="18" charset="0"/>
                  </a:rPr>
                  <a:t>-esima armonica e l’ampiezza della componente fondamentale</a:t>
                </a:r>
                <a:endParaRPr lang="it-IT" sz="1200" i="1" dirty="0">
                  <a:solidFill>
                    <a:srgbClr val="000000"/>
                  </a:solidFill>
                  <a:latin typeface="Aptos" panose="020B0004020202020204" pitchFamily="34" charset="0"/>
                </a:endParaRPr>
              </a:p>
            </p:txBody>
          </p:sp>
        </mc:Choice>
        <mc:Fallback>
          <p:sp>
            <p:nvSpPr>
              <p:cNvPr id="10" name="TextBox 9">
                <a:extLst>
                  <a:ext uri="{FF2B5EF4-FFF2-40B4-BE49-F238E27FC236}">
                    <a16:creationId xmlns:a16="http://schemas.microsoft.com/office/drawing/2014/main" id="{F22757D2-1810-6FF9-6B06-6FB0F5BC6DA0}"/>
                  </a:ext>
                </a:extLst>
              </p:cNvPr>
              <p:cNvSpPr txBox="1">
                <a:spLocks noRot="1" noChangeAspect="1" noMove="1" noResize="1" noEditPoints="1" noAdjustHandles="1" noChangeArrowheads="1" noChangeShapeType="1" noTextEdit="1"/>
              </p:cNvSpPr>
              <p:nvPr/>
            </p:nvSpPr>
            <p:spPr>
              <a:xfrm>
                <a:off x="6300192" y="5267254"/>
                <a:ext cx="2592288" cy="646331"/>
              </a:xfrm>
              <a:prstGeom prst="rect">
                <a:avLst/>
              </a:prstGeom>
              <a:blipFill>
                <a:blip r:embed="rId5"/>
                <a:stretch>
                  <a:fillRect b="-6604"/>
                </a:stretch>
              </a:blipFill>
            </p:spPr>
            <p:txBody>
              <a:bodyPr/>
              <a:lstStyle/>
              <a:p>
                <a:r>
                  <a:rPr lang="it-IT">
                    <a:noFill/>
                  </a:rPr>
                  <a:t> </a:t>
                </a:r>
              </a:p>
            </p:txBody>
          </p:sp>
        </mc:Fallback>
      </mc:AlternateContent>
    </p:spTree>
    <p:extLst>
      <p:ext uri="{BB962C8B-B14F-4D97-AF65-F5344CB8AC3E}">
        <p14:creationId xmlns:p14="http://schemas.microsoft.com/office/powerpoint/2010/main" val="2407447747"/>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23B97-A1D6-B685-573E-3DA97199E08A}"/>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E46D0CC4-1A28-6F77-1DD1-FC4B624DC40E}"/>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C37B8804-2CF5-C94F-B8C1-02A88F44F4C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FD35EA04-A6BF-B4B9-0FF7-39E562CA9170}"/>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19</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42A86F62-799A-BD52-EB4F-C51FD8F5CCD0}"/>
              </a:ext>
            </a:extLst>
          </p:cNvPr>
          <p:cNvSpPr>
            <a:spLocks noGrp="1" noChangeArrowheads="1"/>
          </p:cNvSpPr>
          <p:nvPr>
            <p:ph type="title"/>
          </p:nvPr>
        </p:nvSpPr>
        <p:spPr>
          <a:xfrm>
            <a:off x="539178" y="692696"/>
            <a:ext cx="4608886"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1A1C68BA-29DD-96DD-B65F-CC1E5B81F0E2}"/>
              </a:ext>
            </a:extLst>
          </p:cNvPr>
          <p:cNvSpPr txBox="1">
            <a:spLocks noChangeArrowheads="1"/>
          </p:cNvSpPr>
          <p:nvPr/>
        </p:nvSpPr>
        <p:spPr bwMode="auto">
          <a:xfrm>
            <a:off x="526478" y="1268860"/>
            <a:ext cx="35414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i="1" dirty="0">
                <a:solidFill>
                  <a:srgbClr val="000000"/>
                </a:solidFill>
                <a:latin typeface="Aptos" panose="020B0004020202020204" pitchFamily="34" charset="0"/>
              </a:rPr>
              <a:t>Hardware</a:t>
            </a:r>
            <a:r>
              <a:rPr lang="it-IT" altLang="it-IT" sz="2200" dirty="0">
                <a:solidFill>
                  <a:srgbClr val="000000"/>
                </a:solidFill>
                <a:latin typeface="Aptos" panose="020B0004020202020204" pitchFamily="34" charset="0"/>
              </a:rPr>
              <a:t> di </a:t>
            </a:r>
            <a:r>
              <a:rPr lang="it-IT" altLang="it-IT" sz="2200" i="1" dirty="0">
                <a:solidFill>
                  <a:srgbClr val="000000"/>
                </a:solidFill>
                <a:latin typeface="Aptos" panose="020B0004020202020204" pitchFamily="34" charset="0"/>
              </a:rPr>
              <a:t>testing</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F79DD198-F9BE-E55D-8FF9-AFB0766A7ECA}"/>
              </a:ext>
            </a:extLst>
          </p:cNvPr>
          <p:cNvSpPr txBox="1"/>
          <p:nvPr/>
        </p:nvSpPr>
        <p:spPr>
          <a:xfrm>
            <a:off x="552252" y="1839912"/>
            <a:ext cx="3744415" cy="19035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Circuito su </a:t>
            </a:r>
            <a:r>
              <a:rPr lang="it-IT" sz="1600" i="1" dirty="0">
                <a:solidFill>
                  <a:srgbClr val="000000"/>
                </a:solidFill>
                <a:latin typeface="Aptos" panose="020B0004020202020204" pitchFamily="34" charset="0"/>
              </a:rPr>
              <a:t>breadboard</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Test con:</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Generatore di segnali audio</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Trasformatore</a:t>
            </a:r>
          </a:p>
          <a:p>
            <a:pPr marL="742950" lvl="1"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Batterie</a:t>
            </a:r>
          </a:p>
        </p:txBody>
      </p:sp>
      <p:pic>
        <p:nvPicPr>
          <p:cNvPr id="6" name="Picture 5" descr="A device with a screen and wires&#10;&#10;Description automatically generated">
            <a:extLst>
              <a:ext uri="{FF2B5EF4-FFF2-40B4-BE49-F238E27FC236}">
                <a16:creationId xmlns:a16="http://schemas.microsoft.com/office/drawing/2014/main" id="{19AFF174-E900-B4D5-568F-ECED474680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5674" y="332656"/>
            <a:ext cx="3989633" cy="5688632"/>
          </a:xfrm>
          <a:prstGeom prst="rect">
            <a:avLst/>
          </a:prstGeom>
        </p:spPr>
      </p:pic>
    </p:spTree>
    <p:extLst>
      <p:ext uri="{BB962C8B-B14F-4D97-AF65-F5344CB8AC3E}">
        <p14:creationId xmlns:p14="http://schemas.microsoft.com/office/powerpoint/2010/main" val="2793396886"/>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9839E-A22F-9535-37B9-F96DDFBBEFC9}"/>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408A46A7-B7FF-18E4-E728-5F399918EF0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2C07C737-8D7A-897D-D8DE-ACE4F2F51110}"/>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EB5301E2-C424-D7BA-BF59-A138FDE61BA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D661EDD1-45F4-6F8D-B1B6-C8815FA1DD82}"/>
              </a:ext>
            </a:extLst>
          </p:cNvPr>
          <p:cNvSpPr>
            <a:spLocks noGrp="1" noChangeArrowheads="1"/>
          </p:cNvSpPr>
          <p:nvPr>
            <p:ph type="title"/>
          </p:nvPr>
        </p:nvSpPr>
        <p:spPr>
          <a:xfrm>
            <a:off x="3816424" y="1282055"/>
            <a:ext cx="4750670" cy="706785"/>
          </a:xfrm>
        </p:spPr>
        <p:txBody>
          <a:bodyPr/>
          <a:lstStyle/>
          <a:p>
            <a:r>
              <a:rPr lang="it-IT" altLang="it-IT" sz="3500" dirty="0">
                <a:latin typeface="Aptos Black" panose="020B0004020202020204" pitchFamily="34" charset="0"/>
              </a:rPr>
              <a:t>Sommario</a:t>
            </a:r>
          </a:p>
        </p:txBody>
      </p:sp>
      <p:sp>
        <p:nvSpPr>
          <p:cNvPr id="9221" name="Rectangle 5">
            <a:extLst>
              <a:ext uri="{FF2B5EF4-FFF2-40B4-BE49-F238E27FC236}">
                <a16:creationId xmlns:a16="http://schemas.microsoft.com/office/drawing/2014/main" id="{6FB280D9-43B2-BEEA-A5D8-889E076975CD}"/>
              </a:ext>
            </a:extLst>
          </p:cNvPr>
          <p:cNvSpPr>
            <a:spLocks noGrp="1" noChangeArrowheads="1"/>
          </p:cNvSpPr>
          <p:nvPr>
            <p:ph type="body" idx="1"/>
          </p:nvPr>
        </p:nvSpPr>
        <p:spPr>
          <a:xfrm>
            <a:off x="3816425" y="2204864"/>
            <a:ext cx="5148063" cy="2664296"/>
          </a:xfrm>
        </p:spPr>
        <p:txBody>
          <a:bodyPr/>
          <a:lstStyle/>
          <a:p>
            <a:r>
              <a:rPr lang="it-IT" altLang="it-IT" sz="2000" dirty="0">
                <a:latin typeface="Aptos Black" panose="020B0004020202020204" pitchFamily="34" charset="0"/>
              </a:rPr>
              <a:t>Introduzione</a:t>
            </a:r>
          </a:p>
          <a:p>
            <a:r>
              <a:rPr lang="it-IT" altLang="it-IT" sz="2000" dirty="0">
                <a:latin typeface="Aptos Black" panose="020B0004020202020204" pitchFamily="34" charset="0"/>
              </a:rPr>
              <a:t>Funzionamento dei multimetri digitali</a:t>
            </a:r>
          </a:p>
          <a:p>
            <a:r>
              <a:rPr lang="it-IT" altLang="it-IT" sz="2000" dirty="0">
                <a:latin typeface="Aptos Black" panose="020B0004020202020204" pitchFamily="34" charset="0"/>
              </a:rPr>
              <a:t>Architettura del multimetro proposto</a:t>
            </a:r>
          </a:p>
          <a:p>
            <a:r>
              <a:rPr lang="it-IT" altLang="it-IT" sz="2000" dirty="0">
                <a:latin typeface="Aptos Black" panose="020B0004020202020204" pitchFamily="34" charset="0"/>
              </a:rPr>
              <a:t>Firmware e algoritmi DSP</a:t>
            </a:r>
          </a:p>
          <a:p>
            <a:r>
              <a:rPr lang="it-IT" altLang="it-IT" sz="2000" dirty="0">
                <a:latin typeface="Aptos Black" panose="020B0004020202020204" pitchFamily="34" charset="0"/>
              </a:rPr>
              <a:t>Prove svolte</a:t>
            </a:r>
          </a:p>
          <a:p>
            <a:r>
              <a:rPr lang="it-IT" altLang="it-IT" sz="2000" dirty="0">
                <a:latin typeface="Aptos Black" panose="020B0004020202020204" pitchFamily="34" charset="0"/>
              </a:rPr>
              <a:t>Conclusioni</a:t>
            </a:r>
          </a:p>
        </p:txBody>
      </p:sp>
      <p:pic>
        <p:nvPicPr>
          <p:cNvPr id="9" name="Picture 8" descr="A green circuit board with many small screws&#10;&#10;Description automatically generated">
            <a:extLst>
              <a:ext uri="{FF2B5EF4-FFF2-40B4-BE49-F238E27FC236}">
                <a16:creationId xmlns:a16="http://schemas.microsoft.com/office/drawing/2014/main" id="{6BCBBFEC-FC9C-1B50-20C5-30684CBD4331}"/>
              </a:ext>
            </a:extLst>
          </p:cNvPr>
          <p:cNvPicPr>
            <a:picLocks noChangeAspect="1"/>
          </p:cNvPicPr>
          <p:nvPr/>
        </p:nvPicPr>
        <p:blipFill>
          <a:blip r:embed="rId3">
            <a:extLst>
              <a:ext uri="{28A0092B-C50C-407E-A947-70E740481C1C}">
                <a14:useLocalDpi xmlns:a14="http://schemas.microsoft.com/office/drawing/2010/main" val="0"/>
              </a:ext>
            </a:extLst>
          </a:blip>
          <a:srcRect l="41304"/>
          <a:stretch/>
        </p:blipFill>
        <p:spPr>
          <a:xfrm>
            <a:off x="0" y="294003"/>
            <a:ext cx="3779912" cy="6087325"/>
          </a:xfrm>
          <a:prstGeom prst="rect">
            <a:avLst/>
          </a:prstGeom>
        </p:spPr>
      </p:pic>
    </p:spTree>
    <p:extLst>
      <p:ext uri="{BB962C8B-B14F-4D97-AF65-F5344CB8AC3E}">
        <p14:creationId xmlns:p14="http://schemas.microsoft.com/office/powerpoint/2010/main" val="23946747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07919-B220-3275-C797-6A54CC78D7E3}"/>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F99F7CB1-EA80-6B6E-1527-C29739101A0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F8476F6F-3371-7BF6-3D39-E4FE29714494}"/>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B7D1116E-75B6-8B81-E461-869D85F40EC1}"/>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20</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122FEEE5-8516-6607-724B-97BED95EEE6E}"/>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D8AFC12B-E130-9001-AC75-6A80A8A0673A}"/>
              </a:ext>
            </a:extLst>
          </p:cNvPr>
          <p:cNvSpPr txBox="1">
            <a:spLocks noChangeArrowheads="1"/>
          </p:cNvSpPr>
          <p:nvPr/>
        </p:nvSpPr>
        <p:spPr bwMode="auto">
          <a:xfrm>
            <a:off x="526478" y="1268860"/>
            <a:ext cx="238933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Misure effettuate</a:t>
            </a:r>
            <a:endParaRPr lang="it-IT" altLang="it-IT" sz="2200" i="1" dirty="0">
              <a:solidFill>
                <a:schemeClr val="tx1"/>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47C15D3-9F54-F0B8-D262-4CDC9BEDDDA2}"/>
                  </a:ext>
                </a:extLst>
              </p:cNvPr>
              <p:cNvSpPr txBox="1"/>
              <p:nvPr/>
            </p:nvSpPr>
            <p:spPr>
              <a:xfrm>
                <a:off x="552252" y="1839912"/>
                <a:ext cx="2389339" cy="22715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Interfaccia grafica scritta in </a:t>
                </a:r>
                <a:r>
                  <a:rPr lang="it-IT" sz="1600" i="1" dirty="0">
                    <a:solidFill>
                      <a:srgbClr val="000000"/>
                    </a:solidFill>
                    <a:latin typeface="Aptos" panose="020B0004020202020204" pitchFamily="34" charset="0"/>
                  </a:rPr>
                  <a:t>Python</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Forme d’onda rilevate con successo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Tempo di calcolo di soli </a:t>
                </a:r>
                <a14:m>
                  <m:oMath xmlns:m="http://schemas.openxmlformats.org/officeDocument/2006/math">
                    <m:r>
                      <a:rPr lang="it-IT" sz="1600" b="0" i="1" smtClean="0">
                        <a:solidFill>
                          <a:srgbClr val="000000"/>
                        </a:solidFill>
                        <a:latin typeface="Cambria Math" panose="02040503050406030204" pitchFamily="18" charset="0"/>
                      </a:rPr>
                      <m:t>12 </m:t>
                    </m:r>
                    <m:r>
                      <a:rPr lang="it-IT" sz="1600" b="0" i="1" smtClean="0">
                        <a:solidFill>
                          <a:srgbClr val="000000"/>
                        </a:solidFill>
                        <a:latin typeface="Cambria Math" panose="02040503050406030204" pitchFamily="18" charset="0"/>
                      </a:rPr>
                      <m:t>𝑚𝑠</m:t>
                    </m:r>
                  </m:oMath>
                </a14:m>
                <a:endParaRPr lang="it-IT" sz="1600" dirty="0">
                  <a:solidFill>
                    <a:srgbClr val="000000"/>
                  </a:solidFill>
                  <a:latin typeface="Aptos" panose="020B0004020202020204" pitchFamily="34" charset="0"/>
                </a:endParaRPr>
              </a:p>
            </p:txBody>
          </p:sp>
        </mc:Choice>
        <mc:Fallback>
          <p:sp>
            <p:nvSpPr>
              <p:cNvPr id="9" name="TextBox 8">
                <a:extLst>
                  <a:ext uri="{FF2B5EF4-FFF2-40B4-BE49-F238E27FC236}">
                    <a16:creationId xmlns:a16="http://schemas.microsoft.com/office/drawing/2014/main" id="{A47C15D3-9F54-F0B8-D262-4CDC9BEDDDA2}"/>
                  </a:ext>
                </a:extLst>
              </p:cNvPr>
              <p:cNvSpPr txBox="1">
                <a:spLocks noRot="1" noChangeAspect="1" noMove="1" noResize="1" noEditPoints="1" noAdjustHandles="1" noChangeArrowheads="1" noChangeShapeType="1" noTextEdit="1"/>
              </p:cNvSpPr>
              <p:nvPr/>
            </p:nvSpPr>
            <p:spPr>
              <a:xfrm>
                <a:off x="552252" y="1839912"/>
                <a:ext cx="2389339" cy="2271584"/>
              </a:xfrm>
              <a:prstGeom prst="rect">
                <a:avLst/>
              </a:prstGeom>
              <a:blipFill>
                <a:blip r:embed="rId3"/>
                <a:stretch>
                  <a:fillRect l="-1020" r="-2041" b="-2688"/>
                </a:stretch>
              </a:blipFill>
            </p:spPr>
            <p:txBody>
              <a:bodyPr/>
              <a:lstStyle/>
              <a:p>
                <a:r>
                  <a:rPr lang="it-IT">
                    <a:noFill/>
                  </a:rPr>
                  <a:t> </a:t>
                </a:r>
              </a:p>
            </p:txBody>
          </p:sp>
        </mc:Fallback>
      </mc:AlternateContent>
      <p:pic>
        <p:nvPicPr>
          <p:cNvPr id="6" name="Picture 5" descr="A screenshot of a computer&#10;&#10;Description automatically generated">
            <a:extLst>
              <a:ext uri="{FF2B5EF4-FFF2-40B4-BE49-F238E27FC236}">
                <a16:creationId xmlns:a16="http://schemas.microsoft.com/office/drawing/2014/main" id="{88BBD96D-C015-7AF0-D0E3-9A9CCC905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7339" y="1268859"/>
            <a:ext cx="2892660" cy="4547666"/>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03A4FB4F-9524-AD95-34CC-5AE354992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382" y="1268859"/>
            <a:ext cx="2892660" cy="4547665"/>
          </a:xfrm>
          <a:prstGeom prst="rect">
            <a:avLst/>
          </a:prstGeom>
        </p:spPr>
      </p:pic>
    </p:spTree>
    <p:extLst>
      <p:ext uri="{BB962C8B-B14F-4D97-AF65-F5344CB8AC3E}">
        <p14:creationId xmlns:p14="http://schemas.microsoft.com/office/powerpoint/2010/main" val="1031057079"/>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D8C5-55A8-9F4B-771B-41A2588A521B}"/>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B7FD239F-377B-EF0F-AB56-357FA38EDFB9}"/>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9EFE5F0-103E-15B9-99FF-1BEBF0E1374B}"/>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4F27E217-B562-2D0D-B740-2BFCFEB7EE14}"/>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21</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52A423CB-24BA-96C8-6B9E-679C29AFBCEF}"/>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Prove svolte</a:t>
            </a:r>
          </a:p>
        </p:txBody>
      </p:sp>
      <p:sp>
        <p:nvSpPr>
          <p:cNvPr id="9222" name="Text Box 6">
            <a:extLst>
              <a:ext uri="{FF2B5EF4-FFF2-40B4-BE49-F238E27FC236}">
                <a16:creationId xmlns:a16="http://schemas.microsoft.com/office/drawing/2014/main" id="{E6D83B8F-CD07-5E58-E39C-51CBBF373023}"/>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Problemi nelle misure di frequenza</a:t>
            </a:r>
            <a:endParaRPr lang="it-IT" altLang="it-IT" sz="2200" i="1" dirty="0">
              <a:solidFill>
                <a:schemeClr val="tx1"/>
              </a:solidFill>
              <a:latin typeface="Aptos" panose="020B0004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CBBDB05-181A-2622-C8A3-841236A2E9D1}"/>
                  </a:ext>
                </a:extLst>
              </p:cNvPr>
              <p:cNvSpPr txBox="1"/>
              <p:nvPr/>
            </p:nvSpPr>
            <p:spPr>
              <a:xfrm>
                <a:off x="552252" y="1839912"/>
                <a:ext cx="3744415" cy="37953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Il numero di campioni della trasformata di Fourier è risultato essere il fattore limitante nella risoluzione in frequenza:</a:t>
                </a:r>
              </a:p>
              <a:p>
                <a:pPr>
                  <a:lnSpc>
                    <a:spcPct val="150000"/>
                  </a:lnSpc>
                </a:pPr>
                <a14:m>
                  <m:oMathPara xmlns:m="http://schemas.openxmlformats.org/officeDocument/2006/math">
                    <m:oMathParaPr>
                      <m:jc m:val="centerGroup"/>
                    </m:oMathParaPr>
                    <m:oMath xmlns:m="http://schemas.openxmlformats.org/officeDocument/2006/math">
                      <m:r>
                        <a:rPr lang="it-IT" sz="1600" i="1">
                          <a:solidFill>
                            <a:srgbClr val="000000"/>
                          </a:solidFill>
                          <a:latin typeface="Cambria Math" panose="02040503050406030204" pitchFamily="18" charset="0"/>
                        </a:rPr>
                        <m:t>𝑅</m:t>
                      </m:r>
                      <m:r>
                        <a:rPr lang="it-IT" sz="1600" i="1">
                          <a:solidFill>
                            <a:srgbClr val="000000"/>
                          </a:solidFill>
                          <a:latin typeface="Cambria Math" panose="02040503050406030204" pitchFamily="18" charset="0"/>
                        </a:rPr>
                        <m:t>=</m:t>
                      </m:r>
                      <m:f>
                        <m:fPr>
                          <m:type m:val="lin"/>
                          <m:ctrlPr>
                            <a:rPr lang="it-IT" sz="1600" i="1">
                              <a:solidFill>
                                <a:srgbClr val="000000"/>
                              </a:solidFill>
                              <a:latin typeface="Cambria Math" panose="02040503050406030204" pitchFamily="18" charset="0"/>
                            </a:rPr>
                          </m:ctrlPr>
                        </m:fPr>
                        <m:num>
                          <m:sSub>
                            <m:sSubPr>
                              <m:ctrlPr>
                                <a:rPr lang="it-IT" sz="1600" i="1">
                                  <a:solidFill>
                                    <a:srgbClr val="000000"/>
                                  </a:solidFill>
                                  <a:latin typeface="Cambria Math" panose="02040503050406030204" pitchFamily="18" charset="0"/>
                                </a:rPr>
                              </m:ctrlPr>
                            </m:sSubPr>
                            <m:e>
                              <m:r>
                                <a:rPr lang="it-IT" sz="1600" i="1">
                                  <a:solidFill>
                                    <a:srgbClr val="000000"/>
                                  </a:solidFill>
                                  <a:latin typeface="Cambria Math" panose="02040503050406030204" pitchFamily="18" charset="0"/>
                                </a:rPr>
                                <m:t>𝑓</m:t>
                              </m:r>
                            </m:e>
                            <m:sub>
                              <m:r>
                                <a:rPr lang="it-IT" sz="1600" i="1">
                                  <a:solidFill>
                                    <a:srgbClr val="000000"/>
                                  </a:solidFill>
                                  <a:latin typeface="Cambria Math" panose="02040503050406030204" pitchFamily="18" charset="0"/>
                                </a:rPr>
                                <m:t>𝑆</m:t>
                              </m:r>
                            </m:sub>
                          </m:sSub>
                        </m:num>
                        <m:den>
                          <m:r>
                            <a:rPr lang="it-IT" sz="1600" i="1">
                              <a:solidFill>
                                <a:srgbClr val="000000"/>
                              </a:solidFill>
                              <a:latin typeface="Cambria Math" panose="02040503050406030204" pitchFamily="18" charset="0"/>
                            </a:rPr>
                            <m:t>𝑁</m:t>
                          </m:r>
                        </m:den>
                      </m:f>
                      <m:r>
                        <a:rPr lang="it-IT" sz="1600" i="1">
                          <a:solidFill>
                            <a:srgbClr val="000000"/>
                          </a:solidFill>
                          <a:latin typeface="Cambria Math" panose="02040503050406030204" pitchFamily="18" charset="0"/>
                          <a:ea typeface="Aptos" panose="020B0004020202020204" pitchFamily="34" charset="0"/>
                          <a:cs typeface="Times New Roman" panose="02020603050405020304" pitchFamily="18" charset="0"/>
                        </a:rPr>
                        <m:t>,  </m:t>
                      </m:r>
                      <m:r>
                        <a:rPr lang="it-IT"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𝑁</m:t>
                      </m:r>
                      <m:r>
                        <a:rPr lang="it-IT" sz="1600" i="1">
                          <a:solidFill>
                            <a:srgbClr val="000000"/>
                          </a:solidFill>
                          <a:latin typeface="Cambria Math" panose="02040503050406030204" pitchFamily="18" charset="0"/>
                          <a:ea typeface="Times New Roman" panose="02020603050405020304" pitchFamily="18" charset="0"/>
                          <a:cs typeface="Times New Roman" panose="02020603050405020304" pitchFamily="18" charset="0"/>
                        </a:rPr>
                        <m:t>=4096</m:t>
                      </m:r>
                    </m:oMath>
                  </m:oMathPara>
                </a14:m>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Il problema dell’</a:t>
                </a:r>
                <a:r>
                  <a:rPr lang="it-IT" sz="1600" i="1" dirty="0" err="1">
                    <a:solidFill>
                      <a:srgbClr val="000000"/>
                    </a:solidFill>
                    <a:latin typeface="Aptos" panose="020B0004020202020204" pitchFamily="34" charset="0"/>
                  </a:rPr>
                  <a:t>aliasing</a:t>
                </a:r>
                <a:r>
                  <a:rPr lang="it-IT" sz="1600" dirty="0">
                    <a:solidFill>
                      <a:srgbClr val="000000"/>
                    </a:solidFill>
                    <a:latin typeface="Aptos" panose="020B0004020202020204" pitchFamily="34" charset="0"/>
                  </a:rPr>
                  <a:t> ha forte importanza in un dispositivo che deve lavorare con un ampio spettro di frequenze. Anche un campionamento troppo veloce ha però delle problematiche ad esso associate.</a:t>
                </a:r>
              </a:p>
            </p:txBody>
          </p:sp>
        </mc:Choice>
        <mc:Fallback>
          <p:sp>
            <p:nvSpPr>
              <p:cNvPr id="9" name="TextBox 8">
                <a:extLst>
                  <a:ext uri="{FF2B5EF4-FFF2-40B4-BE49-F238E27FC236}">
                    <a16:creationId xmlns:a16="http://schemas.microsoft.com/office/drawing/2014/main" id="{5CBBDB05-181A-2622-C8A3-841236A2E9D1}"/>
                  </a:ext>
                </a:extLst>
              </p:cNvPr>
              <p:cNvSpPr txBox="1">
                <a:spLocks noRot="1" noChangeAspect="1" noMove="1" noResize="1" noEditPoints="1" noAdjustHandles="1" noChangeArrowheads="1" noChangeShapeType="1" noTextEdit="1"/>
              </p:cNvSpPr>
              <p:nvPr/>
            </p:nvSpPr>
            <p:spPr>
              <a:xfrm>
                <a:off x="552252" y="1839912"/>
                <a:ext cx="3744415" cy="3795334"/>
              </a:xfrm>
              <a:prstGeom prst="rect">
                <a:avLst/>
              </a:prstGeom>
              <a:blipFill>
                <a:blip r:embed="rId3"/>
                <a:stretch>
                  <a:fillRect l="-977" b="-1125"/>
                </a:stretch>
              </a:blipFill>
            </p:spPr>
            <p:txBody>
              <a:bodyPr/>
              <a:lstStyle/>
              <a:p>
                <a:r>
                  <a:rPr lang="it-IT">
                    <a:noFill/>
                  </a:rPr>
                  <a:t> </a:t>
                </a:r>
              </a:p>
            </p:txBody>
          </p:sp>
        </mc:Fallback>
      </mc:AlternateContent>
      <p:pic>
        <p:nvPicPr>
          <p:cNvPr id="6" name="Picture 5" descr="A graph of a graph&#10;&#10;Description automatically generated">
            <a:extLst>
              <a:ext uri="{FF2B5EF4-FFF2-40B4-BE49-F238E27FC236}">
                <a16:creationId xmlns:a16="http://schemas.microsoft.com/office/drawing/2014/main" id="{3FF39D08-E6ED-D632-2C32-D645497D3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7984" y="1916832"/>
            <a:ext cx="4451797" cy="1112950"/>
          </a:xfrm>
          <a:prstGeom prst="rect">
            <a:avLst/>
          </a:prstGeom>
        </p:spPr>
      </p:pic>
      <p:pic>
        <p:nvPicPr>
          <p:cNvPr id="8" name="Picture 7" descr="A red and blue curved line&#10;&#10;Description automatically generated">
            <a:extLst>
              <a:ext uri="{FF2B5EF4-FFF2-40B4-BE49-F238E27FC236}">
                <a16:creationId xmlns:a16="http://schemas.microsoft.com/office/drawing/2014/main" id="{0D3C57F9-65F6-9FB0-86E0-B24B2E47F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974" y="3217971"/>
            <a:ext cx="4289673" cy="2579100"/>
          </a:xfrm>
          <a:prstGeom prst="rect">
            <a:avLst/>
          </a:prstGeom>
        </p:spPr>
      </p:pic>
    </p:spTree>
    <p:extLst>
      <p:ext uri="{BB962C8B-B14F-4D97-AF65-F5344CB8AC3E}">
        <p14:creationId xmlns:p14="http://schemas.microsoft.com/office/powerpoint/2010/main" val="4076945658"/>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C90E1-FE41-3131-65BF-7E8BA485FB84}"/>
            </a:ext>
          </a:extLst>
        </p:cNvPr>
        <p:cNvGrpSpPr/>
        <p:nvPr/>
      </p:nvGrpSpPr>
      <p:grpSpPr>
        <a:xfrm>
          <a:off x="0" y="0"/>
          <a:ext cx="0" cy="0"/>
          <a:chOff x="0" y="0"/>
          <a:chExt cx="0" cy="0"/>
        </a:xfrm>
      </p:grpSpPr>
      <p:pic>
        <p:nvPicPr>
          <p:cNvPr id="13" name="Picture 12" descr="An electronic device with a display&#10;&#10;Description automatically generated">
            <a:extLst>
              <a:ext uri="{FF2B5EF4-FFF2-40B4-BE49-F238E27FC236}">
                <a16:creationId xmlns:a16="http://schemas.microsoft.com/office/drawing/2014/main" id="{EEB25A8B-3333-4AFA-F024-8B4E1A0E0FA6}"/>
              </a:ext>
            </a:extLst>
          </p:cNvPr>
          <p:cNvPicPr>
            <a:picLocks noChangeAspect="1"/>
          </p:cNvPicPr>
          <p:nvPr/>
        </p:nvPicPr>
        <p:blipFill>
          <a:blip r:embed="rId3">
            <a:extLst>
              <a:ext uri="{28A0092B-C50C-407E-A947-70E740481C1C}">
                <a14:useLocalDpi xmlns:a14="http://schemas.microsoft.com/office/drawing/2010/main" val="0"/>
              </a:ext>
            </a:extLst>
          </a:blip>
          <a:srcRect t="4114" b="46120"/>
          <a:stretch/>
        </p:blipFill>
        <p:spPr>
          <a:xfrm>
            <a:off x="640" y="-13692"/>
            <a:ext cx="9143980" cy="341294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2" name="Date Placeholder 3">
            <a:extLst>
              <a:ext uri="{FF2B5EF4-FFF2-40B4-BE49-F238E27FC236}">
                <a16:creationId xmlns:a16="http://schemas.microsoft.com/office/drawing/2014/main" id="{693D6D57-D73B-A132-B926-43E15181BFB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96B1EB63-4024-BFCB-7DF0-7204E3F452A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F7E38E8-7F7B-45D2-DEDA-CD5DD0A268F8}"/>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22</a:t>
            </a:fld>
            <a:endParaRPr lang="it-IT" altLang="it-IT">
              <a:latin typeface="Aptos" panose="020B0004020202020204" pitchFamily="34" charset="0"/>
            </a:endParaRPr>
          </a:p>
        </p:txBody>
      </p:sp>
      <p:sp>
        <p:nvSpPr>
          <p:cNvPr id="14" name="Rectangle 2">
            <a:extLst>
              <a:ext uri="{FF2B5EF4-FFF2-40B4-BE49-F238E27FC236}">
                <a16:creationId xmlns:a16="http://schemas.microsoft.com/office/drawing/2014/main" id="{2B372C14-7FBE-89D7-460B-1A62A7613BA9}"/>
              </a:ext>
            </a:extLst>
          </p:cNvPr>
          <p:cNvSpPr txBox="1">
            <a:spLocks noChangeArrowheads="1"/>
          </p:cNvSpPr>
          <p:nvPr/>
        </p:nvSpPr>
        <p:spPr bwMode="auto">
          <a:xfrm>
            <a:off x="288750" y="3686872"/>
            <a:ext cx="2620349" cy="550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normAutofit fontScale="97500" lnSpcReduction="10000"/>
          </a:bodyPr>
          <a:lstStyle>
            <a:lvl1pPr algn="l" rtl="0" fontAlgn="base">
              <a:spcBef>
                <a:spcPct val="0"/>
              </a:spcBef>
              <a:spcAft>
                <a:spcPct val="0"/>
              </a:spcAft>
              <a:defRPr sz="2400" b="1" kern="1200">
                <a:solidFill>
                  <a:srgbClr val="822433"/>
                </a:solidFill>
                <a:latin typeface="+mj-lt"/>
                <a:ea typeface="+mj-ea"/>
                <a:cs typeface="+mj-cs"/>
              </a:defRPr>
            </a:lvl1pPr>
            <a:lvl2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2pPr>
            <a:lvl3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3pPr>
            <a:lvl4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4pPr>
            <a:lvl5pPr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5pPr>
            <a:lvl6pPr marL="4572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6pPr>
            <a:lvl7pPr marL="9144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7pPr>
            <a:lvl8pPr marL="13716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8pPr>
            <a:lvl9pPr marL="1828800" algn="l" rtl="0" fontAlgn="base">
              <a:spcBef>
                <a:spcPct val="0"/>
              </a:spcBef>
              <a:spcAft>
                <a:spcPct val="0"/>
              </a:spcAft>
              <a:defRPr sz="2400" b="1">
                <a:solidFill>
                  <a:srgbClr val="822433"/>
                </a:solidFill>
                <a:latin typeface="Arial" panose="020B0604020202020204" pitchFamily="34" charset="0"/>
                <a:ea typeface="ＭＳ Ｐゴシック" panose="020B0600070205080204" pitchFamily="34" charset="-128"/>
              </a:defRPr>
            </a:lvl9pPr>
          </a:lstStyle>
          <a:p>
            <a:pPr eaLnBrk="1" hangingPunct="1"/>
            <a:r>
              <a:rPr lang="it-IT" altLang="it-IT" sz="3200" dirty="0">
                <a:latin typeface="Aptos Black" panose="020B0004020202020204" pitchFamily="34" charset="0"/>
              </a:rPr>
              <a:t>Conclusioni</a:t>
            </a:r>
            <a:endParaRPr lang="it-IT" altLang="it-IT" sz="2900" dirty="0">
              <a:latin typeface="Aptos Black" panose="020B0004020202020204" pitchFamily="34" charset="0"/>
            </a:endParaRPr>
          </a:p>
        </p:txBody>
      </p:sp>
      <p:sp>
        <p:nvSpPr>
          <p:cNvPr id="15" name="Text Box 6">
            <a:extLst>
              <a:ext uri="{FF2B5EF4-FFF2-40B4-BE49-F238E27FC236}">
                <a16:creationId xmlns:a16="http://schemas.microsoft.com/office/drawing/2014/main" id="{1EC40F71-5AE1-5416-E612-3DAA2449EF92}"/>
              </a:ext>
            </a:extLst>
          </p:cNvPr>
          <p:cNvSpPr txBox="1">
            <a:spLocks noChangeArrowheads="1"/>
          </p:cNvSpPr>
          <p:nvPr/>
        </p:nvSpPr>
        <p:spPr bwMode="auto">
          <a:xfrm>
            <a:off x="288751" y="4334944"/>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Possibili miglioramenti</a:t>
            </a:r>
          </a:p>
        </p:txBody>
      </p:sp>
      <p:sp>
        <p:nvSpPr>
          <p:cNvPr id="16" name="TextBox 15">
            <a:extLst>
              <a:ext uri="{FF2B5EF4-FFF2-40B4-BE49-F238E27FC236}">
                <a16:creationId xmlns:a16="http://schemas.microsoft.com/office/drawing/2014/main" id="{6B2A03C9-E4CC-15B0-AA14-E1820FD91191}"/>
              </a:ext>
            </a:extLst>
          </p:cNvPr>
          <p:cNvSpPr txBox="1"/>
          <p:nvPr/>
        </p:nvSpPr>
        <p:spPr>
          <a:xfrm>
            <a:off x="3131840" y="3645024"/>
            <a:ext cx="5328592" cy="20002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Front-end analogico con protezioni in ingresso e auto-ranging</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Frequenzimetro integrato e selezione automatica della frequenza di campionamento</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Riservare parte della memoria </a:t>
            </a:r>
            <a:r>
              <a:rPr lang="it-IT" sz="1400" i="1" dirty="0">
                <a:solidFill>
                  <a:srgbClr val="000000"/>
                </a:solidFill>
                <a:latin typeface="Aptos" panose="020B0004020202020204" pitchFamily="34" charset="0"/>
              </a:rPr>
              <a:t>SRAM</a:t>
            </a:r>
            <a:r>
              <a:rPr lang="it-IT" sz="1400" dirty="0">
                <a:solidFill>
                  <a:srgbClr val="000000"/>
                </a:solidFill>
                <a:latin typeface="Aptos" panose="020B0004020202020204" pitchFamily="34" charset="0"/>
              </a:rPr>
              <a:t> ai </a:t>
            </a:r>
            <a:r>
              <a:rPr lang="it-IT" sz="1400" i="1" dirty="0">
                <a:solidFill>
                  <a:srgbClr val="000000"/>
                </a:solidFill>
                <a:latin typeface="Aptos" panose="020B0004020202020204" pitchFamily="34" charset="0"/>
              </a:rPr>
              <a:t>buffer</a:t>
            </a:r>
            <a:endParaRPr lang="it-IT" sz="1400"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Ottimizzazione del codice</a:t>
            </a:r>
          </a:p>
          <a:p>
            <a:pPr marL="285750" indent="-285750">
              <a:lnSpc>
                <a:spcPct val="150000"/>
              </a:lnSpc>
              <a:buFont typeface="Arial" panose="020B0604020202020204" pitchFamily="34" charset="0"/>
              <a:buChar char="•"/>
            </a:pPr>
            <a:r>
              <a:rPr lang="it-IT" sz="1400" dirty="0">
                <a:solidFill>
                  <a:srgbClr val="000000"/>
                </a:solidFill>
                <a:latin typeface="Aptos" panose="020B0004020202020204" pitchFamily="34" charset="0"/>
              </a:rPr>
              <a:t>Alimentazione a batteria e display</a:t>
            </a:r>
          </a:p>
        </p:txBody>
      </p:sp>
    </p:spTree>
    <p:extLst>
      <p:ext uri="{BB962C8B-B14F-4D97-AF65-F5344CB8AC3E}">
        <p14:creationId xmlns:p14="http://schemas.microsoft.com/office/powerpoint/2010/main" val="19604944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862BF90-C8D1-7634-57C9-5C3E594C2E66}"/>
            </a:ext>
          </a:extLst>
        </p:cNvPr>
        <p:cNvGrpSpPr/>
        <p:nvPr/>
      </p:nvGrpSpPr>
      <p:grpSpPr>
        <a:xfrm>
          <a:off x="0" y="0"/>
          <a:ext cx="0" cy="0"/>
          <a:chOff x="0" y="0"/>
          <a:chExt cx="0" cy="0"/>
        </a:xfrm>
      </p:grpSpPr>
      <p:sp>
        <p:nvSpPr>
          <p:cNvPr id="9218" name="Rectangle 2">
            <a:extLst>
              <a:ext uri="{FF2B5EF4-FFF2-40B4-BE49-F238E27FC236}">
                <a16:creationId xmlns:a16="http://schemas.microsoft.com/office/drawing/2014/main" id="{499A85DB-B1EA-1001-A2DE-D5F90DF0E9C0}"/>
              </a:ext>
            </a:extLst>
          </p:cNvPr>
          <p:cNvSpPr>
            <a:spLocks noGrp="1" noChangeArrowheads="1"/>
          </p:cNvSpPr>
          <p:nvPr>
            <p:ph type="title"/>
          </p:nvPr>
        </p:nvSpPr>
        <p:spPr>
          <a:xfrm>
            <a:off x="288750" y="3760644"/>
            <a:ext cx="2620349" cy="612255"/>
          </a:xfrm>
        </p:spPr>
        <p:txBody>
          <a:bodyPr anchor="ctr">
            <a:normAutofit/>
          </a:bodyPr>
          <a:lstStyle/>
          <a:p>
            <a:r>
              <a:rPr lang="it-IT" altLang="it-IT" sz="2900" dirty="0">
                <a:latin typeface="Aptos Black" panose="020B0004020202020204" pitchFamily="34" charset="0"/>
              </a:rPr>
              <a:t>Introduzione </a:t>
            </a:r>
          </a:p>
        </p:txBody>
      </p:sp>
      <p:pic>
        <p:nvPicPr>
          <p:cNvPr id="6" name="Picture 5" descr="A group of multimeters on a table&#10;&#10;Description automatically generated">
            <a:extLst>
              <a:ext uri="{FF2B5EF4-FFF2-40B4-BE49-F238E27FC236}">
                <a16:creationId xmlns:a16="http://schemas.microsoft.com/office/drawing/2014/main" id="{6FD89ACA-C13E-584A-FD58-A0C38CE3FD97}"/>
              </a:ext>
            </a:extLst>
          </p:cNvPr>
          <p:cNvPicPr>
            <a:picLocks noChangeAspect="1"/>
          </p:cNvPicPr>
          <p:nvPr/>
        </p:nvPicPr>
        <p:blipFill>
          <a:blip r:embed="rId3">
            <a:extLst>
              <a:ext uri="{28A0092B-C50C-407E-A947-70E740481C1C}">
                <a14:useLocalDpi xmlns:a14="http://schemas.microsoft.com/office/drawing/2010/main" val="0"/>
              </a:ext>
            </a:extLst>
          </a:blip>
          <a:srcRect t="11666" b="18460"/>
          <a:stretch/>
        </p:blipFill>
        <p:spPr>
          <a:xfrm>
            <a:off x="20" y="0"/>
            <a:ext cx="9143980" cy="3593981"/>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5" name="Date Placeholder 3">
            <a:extLst>
              <a:ext uri="{FF2B5EF4-FFF2-40B4-BE49-F238E27FC236}">
                <a16:creationId xmlns:a16="http://schemas.microsoft.com/office/drawing/2014/main" id="{7969A389-6588-F031-80A9-2DDF18A04ABA}"/>
              </a:ext>
            </a:extLst>
          </p:cNvPr>
          <p:cNvSpPr>
            <a:spLocks noGrp="1"/>
          </p:cNvSpPr>
          <p:nvPr>
            <p:ph type="dt" sz="half" idx="10"/>
          </p:nvPr>
        </p:nvSpPr>
        <p:spPr>
          <a:xfrm>
            <a:off x="4343400" y="6146800"/>
            <a:ext cx="1905000" cy="457200"/>
          </a:xfrm>
        </p:spPr>
        <p:txBody>
          <a:bodyPr/>
          <a:lstStyle/>
          <a:p>
            <a:r>
              <a:rPr lang="it-IT" altLang="it-IT" dirty="0">
                <a:latin typeface="Aptos" panose="020B0004020202020204" pitchFamily="34" charset="0"/>
              </a:rPr>
              <a:t>A.A. 2023-2024</a:t>
            </a:r>
          </a:p>
        </p:txBody>
      </p:sp>
      <p:sp>
        <p:nvSpPr>
          <p:cNvPr id="7" name="Footer Placeholder 4">
            <a:extLst>
              <a:ext uri="{FF2B5EF4-FFF2-40B4-BE49-F238E27FC236}">
                <a16:creationId xmlns:a16="http://schemas.microsoft.com/office/drawing/2014/main" id="{8AE3C7A4-7D8B-523A-22DC-5E003B1EC825}"/>
              </a:ext>
            </a:extLst>
          </p:cNvPr>
          <p:cNvSpPr>
            <a:spLocks noGrp="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8" name="Slide Number Placeholder 5">
            <a:extLst>
              <a:ext uri="{FF2B5EF4-FFF2-40B4-BE49-F238E27FC236}">
                <a16:creationId xmlns:a16="http://schemas.microsoft.com/office/drawing/2014/main" id="{67991319-483C-7D1E-AC83-88C8F052D72E}"/>
              </a:ext>
            </a:extLst>
          </p:cNvPr>
          <p:cNvSpPr>
            <a:spLocks noGrp="1"/>
          </p:cNvSpPr>
          <p:nvPr>
            <p:ph type="sldNum" sz="quarter" idx="12"/>
          </p:nvPr>
        </p:nvSpPr>
        <p:spPr>
          <a:xfrm>
            <a:off x="6553200" y="6146800"/>
            <a:ext cx="1905000" cy="457200"/>
          </a:xfrm>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3</a:t>
            </a:fld>
            <a:endParaRPr lang="it-IT" altLang="it-IT">
              <a:latin typeface="Aptos" panose="020B0004020202020204" pitchFamily="34" charset="0"/>
            </a:endParaRPr>
          </a:p>
        </p:txBody>
      </p:sp>
      <p:sp>
        <p:nvSpPr>
          <p:cNvPr id="9" name="Text Box 6">
            <a:extLst>
              <a:ext uri="{FF2B5EF4-FFF2-40B4-BE49-F238E27FC236}">
                <a16:creationId xmlns:a16="http://schemas.microsoft.com/office/drawing/2014/main" id="{5519EB33-7CD4-7912-6DCF-7B6468EBA439}"/>
              </a:ext>
            </a:extLst>
          </p:cNvPr>
          <p:cNvSpPr txBox="1">
            <a:spLocks noChangeArrowheads="1"/>
          </p:cNvSpPr>
          <p:nvPr/>
        </p:nvSpPr>
        <p:spPr bwMode="auto">
          <a:xfrm>
            <a:off x="288751" y="4459759"/>
            <a:ext cx="2620349"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Motivazione e obbiettivo della tesi</a:t>
            </a:r>
            <a:endParaRPr lang="it-IT" altLang="it-IT" sz="2200" dirty="0">
              <a:solidFill>
                <a:schemeClr val="tx1"/>
              </a:solidFill>
              <a:latin typeface="Aptos" panose="020B0004020202020204" pitchFamily="34" charset="0"/>
            </a:endParaRPr>
          </a:p>
        </p:txBody>
      </p:sp>
      <p:sp>
        <p:nvSpPr>
          <p:cNvPr id="10" name="TextBox 9">
            <a:extLst>
              <a:ext uri="{FF2B5EF4-FFF2-40B4-BE49-F238E27FC236}">
                <a16:creationId xmlns:a16="http://schemas.microsoft.com/office/drawing/2014/main" id="{AEF3CD31-D140-AAC4-0CC0-A95ADB62A1C3}"/>
              </a:ext>
            </a:extLst>
          </p:cNvPr>
          <p:cNvSpPr txBox="1"/>
          <p:nvPr/>
        </p:nvSpPr>
        <p:spPr>
          <a:xfrm>
            <a:off x="3097063" y="3580561"/>
            <a:ext cx="5723409" cy="2800767"/>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 multimetri attualmente in commercio non sono in grado di rilevare la forma d’onda della tensione in ingresso, né fornire maggiori informazioni utili alla diagnostica di guasti elettrici, se non le semplici misure di tensione, corrente e resistenza.</a:t>
            </a:r>
          </a:p>
          <a:p>
            <a:pPr>
              <a:lnSpc>
                <a:spcPct val="150000"/>
              </a:lnSpc>
            </a:pPr>
            <a:r>
              <a:rPr lang="it-IT" sz="1600" dirty="0">
                <a:solidFill>
                  <a:srgbClr val="000000"/>
                </a:solidFill>
                <a:latin typeface="Aptos" panose="020B0004020202020204" pitchFamily="34" charset="0"/>
              </a:rPr>
              <a:t>I microprocessori moderni hanno grande potenziale nell’elaborazione digitale dei segnali. È possibile fare di meglio?</a:t>
            </a:r>
          </a:p>
          <a:p>
            <a:endParaRPr lang="it-IT" sz="1600" dirty="0">
              <a:solidFill>
                <a:srgbClr val="000000"/>
              </a:solidFill>
              <a:latin typeface="Aptos" panose="020B0004020202020204" pitchFamily="34" charset="0"/>
            </a:endParaRPr>
          </a:p>
          <a:p>
            <a:endParaRPr lang="it-IT" sz="1600" dirty="0">
              <a:solidFill>
                <a:srgbClr val="000000"/>
              </a:solidFill>
              <a:latin typeface="Aptos" panose="020B0004020202020204" pitchFamily="34" charset="0"/>
            </a:endParaRPr>
          </a:p>
        </p:txBody>
      </p:sp>
    </p:spTree>
    <p:extLst>
      <p:ext uri="{BB962C8B-B14F-4D97-AF65-F5344CB8AC3E}">
        <p14:creationId xmlns:p14="http://schemas.microsoft.com/office/powerpoint/2010/main" val="24633374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426A-73FB-2777-785E-AA83BE3C9145}"/>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C3B50715-2A95-5224-C75A-1725DCE9BD9B}"/>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28964727-CDFB-7742-60F3-5A1541A75781}"/>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70D5E2EC-71B4-E15B-97D9-98B40287C68D}"/>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4</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0D57F558-039A-BE74-91A4-57D734D10D90}"/>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226CC1DF-EA55-3FA8-1FA6-64B70CA1EFFB}"/>
              </a:ext>
            </a:extLst>
          </p:cNvPr>
          <p:cNvSpPr txBox="1">
            <a:spLocks noChangeArrowheads="1"/>
          </p:cNvSpPr>
          <p:nvPr/>
        </p:nvSpPr>
        <p:spPr bwMode="auto">
          <a:xfrm>
            <a:off x="526478" y="1268860"/>
            <a:ext cx="3384376"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Caso studio: </a:t>
            </a:r>
            <a:r>
              <a:rPr lang="it-IT" altLang="it-IT" sz="2200" i="1" dirty="0">
                <a:solidFill>
                  <a:srgbClr val="000000"/>
                </a:solidFill>
                <a:latin typeface="Aptos" panose="020B0004020202020204" pitchFamily="34" charset="0"/>
              </a:rPr>
              <a:t>Fluke® 87V</a:t>
            </a:r>
            <a:endParaRPr lang="it-IT" altLang="it-IT" sz="2200" i="1" dirty="0">
              <a:solidFill>
                <a:schemeClr val="tx1"/>
              </a:solidFill>
              <a:latin typeface="Aptos" panose="020B0004020202020204" pitchFamily="34" charset="0"/>
            </a:endParaRPr>
          </a:p>
        </p:txBody>
      </p:sp>
      <p:sp>
        <p:nvSpPr>
          <p:cNvPr id="5" name="TextBox 4">
            <a:extLst>
              <a:ext uri="{FF2B5EF4-FFF2-40B4-BE49-F238E27FC236}">
                <a16:creationId xmlns:a16="http://schemas.microsoft.com/office/drawing/2014/main" id="{4AF93B2A-873D-4A1E-6059-1901D98F7E1F}"/>
              </a:ext>
            </a:extLst>
          </p:cNvPr>
          <p:cNvSpPr txBox="1"/>
          <p:nvPr/>
        </p:nvSpPr>
        <p:spPr>
          <a:xfrm>
            <a:off x="552252" y="1839913"/>
            <a:ext cx="3443684" cy="2642198"/>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I blocchi circuitali principali nel circuito del Fluke® 87V sono: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Protezione ingressi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Condizionamento del segnale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Convertitore RMS</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Convertitore analogico-digitale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Logica di controllo</a:t>
            </a:r>
          </a:p>
        </p:txBody>
      </p:sp>
      <p:pic>
        <p:nvPicPr>
          <p:cNvPr id="10" name="Picture 9">
            <a:extLst>
              <a:ext uri="{FF2B5EF4-FFF2-40B4-BE49-F238E27FC236}">
                <a16:creationId xmlns:a16="http://schemas.microsoft.com/office/drawing/2014/main" id="{9F7E9004-BCA1-E1D9-67A0-617C3127FAE3}"/>
              </a:ext>
            </a:extLst>
          </p:cNvPr>
          <p:cNvPicPr>
            <a:picLocks noChangeAspect="1"/>
          </p:cNvPicPr>
          <p:nvPr/>
        </p:nvPicPr>
        <p:blipFill>
          <a:blip r:embed="rId3"/>
          <a:stretch>
            <a:fillRect/>
          </a:stretch>
        </p:blipFill>
        <p:spPr>
          <a:xfrm>
            <a:off x="4026266" y="1201763"/>
            <a:ext cx="4809470" cy="4459485"/>
          </a:xfrm>
          <a:prstGeom prst="rect">
            <a:avLst/>
          </a:prstGeom>
        </p:spPr>
      </p:pic>
    </p:spTree>
    <p:extLst>
      <p:ext uri="{BB962C8B-B14F-4D97-AF65-F5344CB8AC3E}">
        <p14:creationId xmlns:p14="http://schemas.microsoft.com/office/powerpoint/2010/main" val="26073655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A666E-F9BB-E093-FECF-D4592CE5ABAD}"/>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EEBAC59-1D65-9068-8D3B-549711A18B9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D4116E0A-1D46-6C50-3021-28071FFD7693}"/>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FE73D83A-C396-FB3D-AD67-711D9328ABA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5</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83944452-4271-3841-4665-4575926D302A}"/>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D3C9AF09-C5FA-70D8-42AE-5F0618579701}"/>
              </a:ext>
            </a:extLst>
          </p:cNvPr>
          <p:cNvSpPr txBox="1">
            <a:spLocks noChangeArrowheads="1"/>
          </p:cNvSpPr>
          <p:nvPr/>
        </p:nvSpPr>
        <p:spPr bwMode="auto">
          <a:xfrm>
            <a:off x="526478" y="1268860"/>
            <a:ext cx="3384376" cy="42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Protezione ingressi</a:t>
            </a:r>
            <a:endParaRPr lang="it-IT" altLang="it-IT" sz="2200" i="1" dirty="0">
              <a:solidFill>
                <a:schemeClr val="tx1"/>
              </a:solidFill>
              <a:latin typeface="Aptos" panose="020B0004020202020204" pitchFamily="34" charset="0"/>
            </a:endParaRPr>
          </a:p>
        </p:txBody>
      </p:sp>
      <p:sp>
        <p:nvSpPr>
          <p:cNvPr id="5" name="TextBox 4">
            <a:extLst>
              <a:ext uri="{FF2B5EF4-FFF2-40B4-BE49-F238E27FC236}">
                <a16:creationId xmlns:a16="http://schemas.microsoft.com/office/drawing/2014/main" id="{02810738-EBFE-F20F-1FB3-D4AA377D3400}"/>
              </a:ext>
            </a:extLst>
          </p:cNvPr>
          <p:cNvSpPr txBox="1"/>
          <p:nvPr/>
        </p:nvSpPr>
        <p:spPr>
          <a:xfrm>
            <a:off x="552252" y="1839913"/>
            <a:ext cx="3443684" cy="2272866"/>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Possibili componenti:</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Metal-</a:t>
            </a:r>
            <a:r>
              <a:rPr lang="it-IT" sz="1600" i="1" dirty="0" err="1">
                <a:solidFill>
                  <a:srgbClr val="000000"/>
                </a:solidFill>
                <a:latin typeface="Aptos" panose="020B0004020202020204" pitchFamily="34" charset="0"/>
              </a:rPr>
              <a:t>Oxide</a:t>
            </a:r>
            <a:r>
              <a:rPr lang="it-IT" sz="1600" i="1" dirty="0">
                <a:solidFill>
                  <a:srgbClr val="000000"/>
                </a:solidFill>
                <a:latin typeface="Aptos" panose="020B0004020202020204" pitchFamily="34" charset="0"/>
              </a:rPr>
              <a:t> </a:t>
            </a:r>
            <a:r>
              <a:rPr lang="it-IT" sz="1600" i="1" dirty="0" err="1">
                <a:solidFill>
                  <a:srgbClr val="000000"/>
                </a:solidFill>
                <a:latin typeface="Aptos" panose="020B0004020202020204" pitchFamily="34" charset="0"/>
              </a:rPr>
              <a:t>Varistor</a:t>
            </a:r>
            <a:endParaRPr lang="it-IT" sz="1600" i="1"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Fusibili </a:t>
            </a:r>
            <a:r>
              <a:rPr lang="it-IT" sz="1600" i="1" dirty="0">
                <a:solidFill>
                  <a:srgbClr val="000000"/>
                </a:solidFill>
                <a:latin typeface="Aptos" panose="020B0004020202020204" pitchFamily="34" charset="0"/>
              </a:rPr>
              <a:t>PPTC</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Fusibili </a:t>
            </a:r>
            <a:r>
              <a:rPr lang="it-IT" sz="1600" i="1" dirty="0">
                <a:solidFill>
                  <a:srgbClr val="000000"/>
                </a:solidFill>
                <a:latin typeface="Aptos" panose="020B0004020202020204" pitchFamily="34" charset="0"/>
              </a:rPr>
              <a:t>HRC</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Ponte di diodi con </a:t>
            </a:r>
            <a:r>
              <a:rPr lang="it-IT" sz="1600" i="1" dirty="0" err="1">
                <a:solidFill>
                  <a:srgbClr val="000000"/>
                </a:solidFill>
                <a:latin typeface="Aptos" panose="020B0004020202020204" pitchFamily="34" charset="0"/>
              </a:rPr>
              <a:t>clamping</a:t>
            </a:r>
            <a:endParaRPr lang="it-IT" sz="1600" i="1"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Diodi </a:t>
            </a:r>
            <a:r>
              <a:rPr lang="it-IT" sz="1600" i="1" dirty="0">
                <a:solidFill>
                  <a:srgbClr val="000000"/>
                </a:solidFill>
                <a:latin typeface="Aptos" panose="020B0004020202020204" pitchFamily="34" charset="0"/>
              </a:rPr>
              <a:t>TVS</a:t>
            </a:r>
          </a:p>
        </p:txBody>
      </p:sp>
      <p:pic>
        <p:nvPicPr>
          <p:cNvPr id="6" name="Picture 5" descr="A close-up of a circuit board&#10;&#10;Description automatically generated">
            <a:extLst>
              <a:ext uri="{FF2B5EF4-FFF2-40B4-BE49-F238E27FC236}">
                <a16:creationId xmlns:a16="http://schemas.microsoft.com/office/drawing/2014/main" id="{2C81E5D9-22DE-B7FE-97BC-E8D46B4460A1}"/>
              </a:ext>
            </a:extLst>
          </p:cNvPr>
          <p:cNvPicPr>
            <a:picLocks noChangeAspect="1"/>
          </p:cNvPicPr>
          <p:nvPr/>
        </p:nvPicPr>
        <p:blipFill>
          <a:blip r:embed="rId3">
            <a:extLst>
              <a:ext uri="{28A0092B-C50C-407E-A947-70E740481C1C}">
                <a14:useLocalDpi xmlns:a14="http://schemas.microsoft.com/office/drawing/2010/main" val="0"/>
              </a:ext>
            </a:extLst>
          </a:blip>
          <a:srcRect r="15196"/>
          <a:stretch/>
        </p:blipFill>
        <p:spPr>
          <a:xfrm>
            <a:off x="3779913" y="1268760"/>
            <a:ext cx="5364088" cy="4743979"/>
          </a:xfrm>
          <a:prstGeom prst="rect">
            <a:avLst/>
          </a:prstGeom>
        </p:spPr>
      </p:pic>
    </p:spTree>
    <p:extLst>
      <p:ext uri="{BB962C8B-B14F-4D97-AF65-F5344CB8AC3E}">
        <p14:creationId xmlns:p14="http://schemas.microsoft.com/office/powerpoint/2010/main" val="2357432266"/>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39853-E8CA-3D80-68C1-04D5E8851FC0}"/>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FE788EC5-34DC-9481-ED0F-8AC5CDA61E94}"/>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DD9DDEDD-0E06-629C-82E4-543B3438B02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A219596D-186A-F44A-EA24-F15450D56F95}"/>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6</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65F3FA41-F2D1-2C6D-503B-12A2F879481B}"/>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1E187EE4-F843-C7ED-27F3-D5F38F687C29}"/>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Selezione, filtraggio e condizionamento del segnale</a:t>
            </a:r>
            <a:endParaRPr lang="it-IT" altLang="it-IT" sz="2200" i="1" dirty="0">
              <a:solidFill>
                <a:schemeClr val="tx1"/>
              </a:solidFill>
              <a:latin typeface="Aptos" panose="020B0004020202020204" pitchFamily="34" charset="0"/>
            </a:endParaRPr>
          </a:p>
        </p:txBody>
      </p:sp>
      <p:pic>
        <p:nvPicPr>
          <p:cNvPr id="10" name="Picture 9" descr="A green circuit board with many small holes&#10;&#10;Description automatically generated">
            <a:extLst>
              <a:ext uri="{FF2B5EF4-FFF2-40B4-BE49-F238E27FC236}">
                <a16:creationId xmlns:a16="http://schemas.microsoft.com/office/drawing/2014/main" id="{DE1A4862-56E5-90A3-D7C2-71C62BFE7811}"/>
              </a:ext>
            </a:extLst>
          </p:cNvPr>
          <p:cNvPicPr>
            <a:picLocks noChangeAspect="1"/>
          </p:cNvPicPr>
          <p:nvPr/>
        </p:nvPicPr>
        <p:blipFill>
          <a:blip r:embed="rId3">
            <a:extLst>
              <a:ext uri="{28A0092B-C50C-407E-A947-70E740481C1C}">
                <a14:useLocalDpi xmlns:a14="http://schemas.microsoft.com/office/drawing/2010/main" val="0"/>
              </a:ext>
            </a:extLst>
          </a:blip>
          <a:srcRect r="5496"/>
          <a:stretch/>
        </p:blipFill>
        <p:spPr>
          <a:xfrm>
            <a:off x="3563888" y="1448780"/>
            <a:ext cx="5580112" cy="4428492"/>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A171D50-5B57-5543-7104-80D3A9C4D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298" y="1771086"/>
            <a:ext cx="2853614" cy="4286106"/>
          </a:xfrm>
          <a:prstGeom prst="rect">
            <a:avLst/>
          </a:prstGeom>
        </p:spPr>
      </p:pic>
    </p:spTree>
    <p:extLst>
      <p:ext uri="{BB962C8B-B14F-4D97-AF65-F5344CB8AC3E}">
        <p14:creationId xmlns:p14="http://schemas.microsoft.com/office/powerpoint/2010/main" val="4275820643"/>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052A1-D6D8-EE5F-8F89-0740F0345524}"/>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CD313EE7-7E6F-5EF8-B7E7-5223D55F38D3}"/>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8B752B64-CD92-6918-9435-97090FC467B9}"/>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5215A767-14C2-7471-24C0-C65549AF3DDC}"/>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7</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77758AD7-52D4-D22D-5D80-59D092921AED}"/>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4BB5E984-905C-DC10-BB5C-757C6E48FBBE}"/>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t>
            </a:r>
            <a:r>
              <a:rPr lang="it-IT" altLang="it-IT" sz="2200" i="1" dirty="0">
                <a:solidFill>
                  <a:srgbClr val="000000"/>
                </a:solidFill>
                <a:latin typeface="Aptos" panose="020B0004020202020204" pitchFamily="34" charset="0"/>
              </a:rPr>
              <a:t>RMS</a:t>
            </a:r>
            <a:endParaRPr lang="it-IT" altLang="it-IT" sz="2200" i="1" dirty="0">
              <a:solidFill>
                <a:schemeClr val="tx1"/>
              </a:solidFill>
              <a:latin typeface="Aptos" panose="020B0004020202020204" pitchFamily="34" charset="0"/>
            </a:endParaRPr>
          </a:p>
        </p:txBody>
      </p:sp>
      <p:pic>
        <p:nvPicPr>
          <p:cNvPr id="6" name="Picture 5">
            <a:extLst>
              <a:ext uri="{FF2B5EF4-FFF2-40B4-BE49-F238E27FC236}">
                <a16:creationId xmlns:a16="http://schemas.microsoft.com/office/drawing/2014/main" id="{589230FB-A69E-3347-2309-17E052BF0F77}"/>
              </a:ext>
            </a:extLst>
          </p:cNvPr>
          <p:cNvPicPr>
            <a:picLocks noChangeAspect="1"/>
          </p:cNvPicPr>
          <p:nvPr/>
        </p:nvPicPr>
        <p:blipFill>
          <a:blip r:embed="rId3"/>
          <a:srcRect l="-2915" t="-3281" r="-2041" b="-1740"/>
          <a:stretch/>
        </p:blipFill>
        <p:spPr>
          <a:xfrm>
            <a:off x="4788024" y="1438805"/>
            <a:ext cx="3744415" cy="230425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BFAEB608-89B6-A334-ADA3-259F5FB849F9}"/>
              </a:ext>
            </a:extLst>
          </p:cNvPr>
          <p:cNvPicPr>
            <a:picLocks noChangeAspect="1"/>
          </p:cNvPicPr>
          <p:nvPr/>
        </p:nvPicPr>
        <p:blipFill>
          <a:blip r:embed="rId4"/>
          <a:srcRect l="-2914" t="-1912" r="-2018" b="-3826"/>
          <a:stretch/>
        </p:blipFill>
        <p:spPr>
          <a:xfrm>
            <a:off x="4788024" y="3887077"/>
            <a:ext cx="3744415" cy="1990195"/>
          </a:xfrm>
          <a:prstGeom prst="rect">
            <a:avLst/>
          </a:prstGeom>
          <a:ln>
            <a:solidFill>
              <a:schemeClr val="bg1">
                <a:lumMod val="75000"/>
              </a:schemeClr>
            </a:solidFill>
          </a:ln>
        </p:spPr>
      </p:pic>
      <p:sp>
        <p:nvSpPr>
          <p:cNvPr id="9" name="TextBox 8">
            <a:extLst>
              <a:ext uri="{FF2B5EF4-FFF2-40B4-BE49-F238E27FC236}">
                <a16:creationId xmlns:a16="http://schemas.microsoft.com/office/drawing/2014/main" id="{9D8E7E19-13BC-0D2C-5BB2-34A7D9F1695C}"/>
              </a:ext>
            </a:extLst>
          </p:cNvPr>
          <p:cNvSpPr txBox="1"/>
          <p:nvPr/>
        </p:nvSpPr>
        <p:spPr>
          <a:xfrm>
            <a:off x="552252" y="1839912"/>
            <a:ext cx="3744415" cy="1903534"/>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Tipologie: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valore di picco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valore medio</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True RMS</a:t>
            </a:r>
            <a:r>
              <a:rPr lang="it-IT" sz="1600" dirty="0">
                <a:solidFill>
                  <a:srgbClr val="000000"/>
                </a:solidFill>
                <a:latin typeface="Aptos" panose="020B0004020202020204" pitchFamily="34" charset="0"/>
              </a:rPr>
              <a:t> esplicito</a:t>
            </a:r>
            <a:r>
              <a:rPr lang="it-IT" sz="1200" dirty="0">
                <a:solidFill>
                  <a:srgbClr val="000000"/>
                </a:solidFill>
                <a:latin typeface="Aptos" panose="020B0004020202020204" pitchFamily="34" charset="0"/>
              </a:rPr>
              <a:t> (figura superiore)</a:t>
            </a:r>
            <a:endParaRPr lang="it-IT" sz="1600" dirty="0">
              <a:solidFill>
                <a:srgbClr val="000000"/>
              </a:solidFill>
              <a:latin typeface="Aptos" panose="020B0004020202020204" pitchFamily="34" charset="0"/>
            </a:endParaRP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True RMS</a:t>
            </a:r>
            <a:r>
              <a:rPr lang="it-IT" sz="1600" dirty="0">
                <a:solidFill>
                  <a:srgbClr val="000000"/>
                </a:solidFill>
                <a:latin typeface="Aptos" panose="020B0004020202020204" pitchFamily="34" charset="0"/>
              </a:rPr>
              <a:t> implicito</a:t>
            </a:r>
            <a:r>
              <a:rPr lang="it-IT" sz="1200" dirty="0">
                <a:solidFill>
                  <a:srgbClr val="000000"/>
                </a:solidFill>
                <a:latin typeface="Aptos" panose="020B0004020202020204" pitchFamily="34" charset="0"/>
              </a:rPr>
              <a:t> (figura inferiore)</a:t>
            </a:r>
            <a:endParaRPr lang="it-IT" sz="1600" i="1" dirty="0">
              <a:solidFill>
                <a:srgbClr val="000000"/>
              </a:solidFill>
              <a:latin typeface="Aptos" panose="020B0004020202020204" pitchFamily="34" charset="0"/>
            </a:endParaRPr>
          </a:p>
        </p:txBody>
      </p:sp>
    </p:spTree>
    <p:extLst>
      <p:ext uri="{BB962C8B-B14F-4D97-AF65-F5344CB8AC3E}">
        <p14:creationId xmlns:p14="http://schemas.microsoft.com/office/powerpoint/2010/main" val="3764879910"/>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82453-4915-F180-519F-CA25032A240E}"/>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2AFD7DC6-77DB-CB51-C6F1-5FA0BBC372A1}"/>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BFD7361A-0D11-5EFD-FB27-FFACA4DBF6F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CF2CC502-5427-91AE-D8E7-9A4BBA4B089B}"/>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8</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35841D04-AE44-070F-13A7-0649EC6E1EF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5AE8714D-07E0-9E0A-49F0-18AF5449812A}"/>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Convertitore analogico-digitale</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73112430-FBB6-14CD-660D-588F8569019D}"/>
              </a:ext>
            </a:extLst>
          </p:cNvPr>
          <p:cNvSpPr txBox="1"/>
          <p:nvPr/>
        </p:nvSpPr>
        <p:spPr>
          <a:xfrm>
            <a:off x="552252" y="1839912"/>
            <a:ext cx="3744415" cy="3011530"/>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Tipologie: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 doppia rampa</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Ad approssimazioni successive (</a:t>
            </a:r>
            <a:r>
              <a:rPr lang="it-IT" sz="1600" i="1" dirty="0">
                <a:solidFill>
                  <a:srgbClr val="000000"/>
                </a:solidFill>
                <a:latin typeface="Aptos" panose="020B0004020202020204" pitchFamily="34" charset="0"/>
              </a:rPr>
              <a:t>SAR</a:t>
            </a:r>
            <a:r>
              <a:rPr lang="it-IT" sz="1600" dirty="0">
                <a:solidFill>
                  <a:srgbClr val="000000"/>
                </a:solidFill>
                <a:latin typeface="Aptos" panose="020B0004020202020204" pitchFamily="34" charset="0"/>
              </a:rPr>
              <a:t>)</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Delta-sigma (ΔΣ)</a:t>
            </a:r>
          </a:p>
          <a:p>
            <a:pPr marL="285750" indent="-285750">
              <a:lnSpc>
                <a:spcPct val="150000"/>
              </a:lnSpc>
              <a:buFont typeface="Arial" panose="020B0604020202020204" pitchFamily="34" charset="0"/>
              <a:buChar char="•"/>
            </a:pPr>
            <a:endParaRPr lang="it-IT" sz="1600" dirty="0">
              <a:solidFill>
                <a:srgbClr val="000000"/>
              </a:solidFill>
              <a:latin typeface="Aptos" panose="020B0004020202020204" pitchFamily="34" charset="0"/>
            </a:endParaRPr>
          </a:p>
          <a:p>
            <a:pPr>
              <a:lnSpc>
                <a:spcPct val="150000"/>
              </a:lnSpc>
            </a:pPr>
            <a:r>
              <a:rPr lang="it-IT" sz="1600" dirty="0">
                <a:solidFill>
                  <a:srgbClr val="000000"/>
                </a:solidFill>
                <a:latin typeface="Aptos" panose="020B0004020202020204" pitchFamily="34" charset="0"/>
              </a:rPr>
              <a:t>Interfacce:</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I²C</a:t>
            </a:r>
          </a:p>
          <a:p>
            <a:pPr marL="285750" indent="-285750">
              <a:lnSpc>
                <a:spcPct val="150000"/>
              </a:lnSpc>
              <a:buFont typeface="Arial" panose="020B0604020202020204" pitchFamily="34" charset="0"/>
              <a:buChar char="•"/>
            </a:pPr>
            <a:r>
              <a:rPr lang="it-IT" sz="1600" i="1" dirty="0">
                <a:solidFill>
                  <a:srgbClr val="000000"/>
                </a:solidFill>
                <a:latin typeface="Aptos" panose="020B0004020202020204" pitchFamily="34" charset="0"/>
              </a:rPr>
              <a:t>SPI</a:t>
            </a:r>
          </a:p>
        </p:txBody>
      </p:sp>
      <p:pic>
        <p:nvPicPr>
          <p:cNvPr id="6146" name="Picture 2" descr="4712-1-FIG01">
            <a:extLst>
              <a:ext uri="{FF2B5EF4-FFF2-40B4-BE49-F238E27FC236}">
                <a16:creationId xmlns:a16="http://schemas.microsoft.com/office/drawing/2014/main" id="{8FE03B2C-3DC3-7110-DD01-DF3DB0156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689" y="1628800"/>
            <a:ext cx="3522766" cy="2232248"/>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FA571B7-30F0-C3AF-27EB-99598689D5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5" t="-227" r="-1894" b="-6121"/>
          <a:stretch/>
        </p:blipFill>
        <p:spPr bwMode="auto">
          <a:xfrm>
            <a:off x="3635896" y="4001213"/>
            <a:ext cx="5040559" cy="1804051"/>
          </a:xfrm>
          <a:prstGeom prst="rect">
            <a:avLst/>
          </a:prstGeom>
          <a:noFill/>
          <a:ln>
            <a:solidFill>
              <a:schemeClr val="bg2">
                <a:lumMod val="40000"/>
                <a:lumOff val="6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411760"/>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8A258-1360-FF2D-07EB-A62AF439C273}"/>
            </a:ext>
          </a:extLst>
        </p:cNvPr>
        <p:cNvGrpSpPr/>
        <p:nvPr/>
      </p:nvGrpSpPr>
      <p:grpSpPr>
        <a:xfrm>
          <a:off x="0" y="0"/>
          <a:ext cx="0" cy="0"/>
          <a:chOff x="0" y="0"/>
          <a:chExt cx="0" cy="0"/>
        </a:xfrm>
      </p:grpSpPr>
      <p:sp>
        <p:nvSpPr>
          <p:cNvPr id="2" name="Date Placeholder 3">
            <a:extLst>
              <a:ext uri="{FF2B5EF4-FFF2-40B4-BE49-F238E27FC236}">
                <a16:creationId xmlns:a16="http://schemas.microsoft.com/office/drawing/2014/main" id="{33AEF56C-C237-DCFF-DAD2-AB282FEA9207}"/>
              </a:ext>
            </a:extLst>
          </p:cNvPr>
          <p:cNvSpPr>
            <a:spLocks noGrp="1" noRot="1" noMove="1" noResize="1" noEditPoints="1" noAdjustHandles="1" noChangeArrowheads="1" noChangeShapeType="1"/>
          </p:cNvSpPr>
          <p:nvPr>
            <p:ph type="dt" sz="half" idx="10"/>
          </p:nvPr>
        </p:nvSpPr>
        <p:spPr/>
        <p:txBody>
          <a:bodyPr/>
          <a:lstStyle/>
          <a:p>
            <a:r>
              <a:rPr lang="it-IT" altLang="it-IT" dirty="0">
                <a:latin typeface="Aptos" panose="020B0004020202020204" pitchFamily="34" charset="0"/>
              </a:rPr>
              <a:t>A.A. 2023-2024</a:t>
            </a:r>
          </a:p>
        </p:txBody>
      </p:sp>
      <p:sp>
        <p:nvSpPr>
          <p:cNvPr id="3" name="Footer Placeholder 4">
            <a:extLst>
              <a:ext uri="{FF2B5EF4-FFF2-40B4-BE49-F238E27FC236}">
                <a16:creationId xmlns:a16="http://schemas.microsoft.com/office/drawing/2014/main" id="{334B7D8D-6338-BC54-5AB5-36F03B564196}"/>
              </a:ext>
            </a:extLst>
          </p:cNvPr>
          <p:cNvSpPr>
            <a:spLocks noGrp="1" noRot="1" noMove="1" noResize="1" noEditPoints="1" noAdjustHandles="1" noChangeArrowheads="1" noChangeShapeType="1"/>
          </p:cNvSpPr>
          <p:nvPr>
            <p:ph type="ftr" sz="quarter" idx="11"/>
          </p:nvPr>
        </p:nvSpPr>
        <p:spPr>
          <a:xfrm>
            <a:off x="1219200" y="6146800"/>
            <a:ext cx="3124200" cy="457200"/>
          </a:xfrm>
        </p:spPr>
        <p:txBody>
          <a:bodyPr/>
          <a:lstStyle/>
          <a:p>
            <a:r>
              <a:rPr lang="it-IT" altLang="it-IT" dirty="0">
                <a:latin typeface="Aptos" panose="020B0004020202020204" pitchFamily="34" charset="0"/>
              </a:rPr>
              <a:t>Multimetro digitale basato su microcontrollore STM32 con rilevamento della forma d’onda</a:t>
            </a:r>
          </a:p>
        </p:txBody>
      </p:sp>
      <p:sp>
        <p:nvSpPr>
          <p:cNvPr id="4" name="Slide Number Placeholder 5">
            <a:extLst>
              <a:ext uri="{FF2B5EF4-FFF2-40B4-BE49-F238E27FC236}">
                <a16:creationId xmlns:a16="http://schemas.microsoft.com/office/drawing/2014/main" id="{D771E87A-0684-017A-C0CF-27F3340F8F44}"/>
              </a:ext>
            </a:extLst>
          </p:cNvPr>
          <p:cNvSpPr>
            <a:spLocks noGrp="1" noRot="1" noMove="1" noResize="1" noEditPoints="1" noAdjustHandles="1" noChangeArrowheads="1" noChangeShapeType="1"/>
          </p:cNvSpPr>
          <p:nvPr>
            <p:ph type="sldNum" sz="quarter" idx="12"/>
          </p:nvPr>
        </p:nvSpPr>
        <p:spPr/>
        <p:txBody>
          <a:bodyPr/>
          <a:lstStyle/>
          <a:p>
            <a:r>
              <a:rPr lang="it-IT" altLang="it-IT">
                <a:latin typeface="Aptos" panose="020B0004020202020204" pitchFamily="34" charset="0"/>
              </a:rPr>
              <a:t>Pagina </a:t>
            </a:r>
            <a:fld id="{C713BFAE-150D-48AA-82C9-EC859FD55740}" type="slidenum">
              <a:rPr lang="it-IT" altLang="it-IT">
                <a:latin typeface="Aptos" panose="020B0004020202020204" pitchFamily="34" charset="0"/>
              </a:rPr>
              <a:pPr/>
              <a:t>9</a:t>
            </a:fld>
            <a:endParaRPr lang="it-IT" altLang="it-IT">
              <a:latin typeface="Aptos" panose="020B0004020202020204" pitchFamily="34" charset="0"/>
            </a:endParaRPr>
          </a:p>
        </p:txBody>
      </p:sp>
      <p:sp>
        <p:nvSpPr>
          <p:cNvPr id="9218" name="Rectangle 2">
            <a:extLst>
              <a:ext uri="{FF2B5EF4-FFF2-40B4-BE49-F238E27FC236}">
                <a16:creationId xmlns:a16="http://schemas.microsoft.com/office/drawing/2014/main" id="{9B1B288A-963E-602E-AF2B-ED8B3F6AB921}"/>
              </a:ext>
            </a:extLst>
          </p:cNvPr>
          <p:cNvSpPr>
            <a:spLocks noGrp="1" noChangeArrowheads="1"/>
          </p:cNvSpPr>
          <p:nvPr>
            <p:ph type="title"/>
          </p:nvPr>
        </p:nvSpPr>
        <p:spPr>
          <a:xfrm>
            <a:off x="539178" y="692696"/>
            <a:ext cx="7705230" cy="504825"/>
          </a:xfrm>
        </p:spPr>
        <p:txBody>
          <a:bodyPr/>
          <a:lstStyle/>
          <a:p>
            <a:r>
              <a:rPr lang="it-IT" altLang="it-IT" dirty="0">
                <a:latin typeface="Aptos Black" panose="020B0004020202020204" pitchFamily="34" charset="0"/>
              </a:rPr>
              <a:t>Funzionamento dei multimetri digitali</a:t>
            </a:r>
          </a:p>
        </p:txBody>
      </p:sp>
      <p:sp>
        <p:nvSpPr>
          <p:cNvPr id="9222" name="Text Box 6">
            <a:extLst>
              <a:ext uri="{FF2B5EF4-FFF2-40B4-BE49-F238E27FC236}">
                <a16:creationId xmlns:a16="http://schemas.microsoft.com/office/drawing/2014/main" id="{2B8FC455-37BC-A795-B02C-F29AF8479144}"/>
              </a:ext>
            </a:extLst>
          </p:cNvPr>
          <p:cNvSpPr txBox="1">
            <a:spLocks noChangeArrowheads="1"/>
          </p:cNvSpPr>
          <p:nvPr/>
        </p:nvSpPr>
        <p:spPr bwMode="auto">
          <a:xfrm>
            <a:off x="526478" y="1268860"/>
            <a:ext cx="68538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spcBef>
                <a:spcPct val="50000"/>
              </a:spcBef>
            </a:pPr>
            <a:r>
              <a:rPr lang="it-IT" altLang="it-IT" sz="2200" dirty="0">
                <a:solidFill>
                  <a:srgbClr val="000000"/>
                </a:solidFill>
                <a:latin typeface="Aptos" panose="020B0004020202020204" pitchFamily="34" charset="0"/>
              </a:rPr>
              <a:t>Logica di controllo</a:t>
            </a:r>
            <a:endParaRPr lang="it-IT" altLang="it-IT" sz="2200" i="1" dirty="0">
              <a:solidFill>
                <a:schemeClr val="tx1"/>
              </a:solidFill>
              <a:latin typeface="Aptos" panose="020B0004020202020204" pitchFamily="34" charset="0"/>
            </a:endParaRPr>
          </a:p>
        </p:txBody>
      </p:sp>
      <p:sp>
        <p:nvSpPr>
          <p:cNvPr id="9" name="TextBox 8">
            <a:extLst>
              <a:ext uri="{FF2B5EF4-FFF2-40B4-BE49-F238E27FC236}">
                <a16:creationId xmlns:a16="http://schemas.microsoft.com/office/drawing/2014/main" id="{17F1B0E9-3B7A-87B6-532B-78A0DF83E1B7}"/>
              </a:ext>
            </a:extLst>
          </p:cNvPr>
          <p:cNvSpPr txBox="1"/>
          <p:nvPr/>
        </p:nvSpPr>
        <p:spPr>
          <a:xfrm>
            <a:off x="3707905" y="1839912"/>
            <a:ext cx="4968551" cy="3011530"/>
          </a:xfrm>
          <a:prstGeom prst="rect">
            <a:avLst/>
          </a:prstGeom>
          <a:noFill/>
        </p:spPr>
        <p:txBody>
          <a:bodyPr wrap="square" rtlCol="0">
            <a:spAutoFit/>
          </a:bodyPr>
          <a:lstStyle/>
          <a:p>
            <a:pPr>
              <a:lnSpc>
                <a:spcPct val="150000"/>
              </a:lnSpc>
            </a:pPr>
            <a:r>
              <a:rPr lang="it-IT" sz="1600" dirty="0">
                <a:solidFill>
                  <a:srgbClr val="000000"/>
                </a:solidFill>
                <a:latin typeface="Aptos" panose="020B0004020202020204" pitchFamily="34" charset="0"/>
              </a:rPr>
              <a:t>Funzioni: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selezionare il tipo di misura in base all’input proveniente dall’interruttore rotativo e dai pulsanti</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effettuare l’</a:t>
            </a:r>
            <a:r>
              <a:rPr lang="it-IT" sz="1600" i="1" dirty="0">
                <a:solidFill>
                  <a:srgbClr val="000000"/>
                </a:solidFill>
                <a:latin typeface="Aptos" panose="020B0004020202020204" pitchFamily="34" charset="0"/>
              </a:rPr>
              <a:t>auto-ranging</a:t>
            </a:r>
            <a:r>
              <a:rPr lang="it-IT" sz="1600" dirty="0">
                <a:solidFill>
                  <a:srgbClr val="000000"/>
                </a:solidFill>
                <a:latin typeface="Aptos" panose="020B0004020202020204" pitchFamily="34" charset="0"/>
              </a:rPr>
              <a:t> se supportato</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comandare l’acquisizione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leggere i dati sul </a:t>
            </a:r>
            <a:r>
              <a:rPr lang="it-IT" sz="1600" i="1" dirty="0">
                <a:solidFill>
                  <a:srgbClr val="000000"/>
                </a:solidFill>
                <a:latin typeface="Aptos" panose="020B0004020202020204" pitchFamily="34" charset="0"/>
              </a:rPr>
              <a:t>bus</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applicare fattori di conversione e calibrazione</a:t>
            </a:r>
          </a:p>
          <a:p>
            <a:pPr marL="285750" indent="-285750">
              <a:lnSpc>
                <a:spcPct val="150000"/>
              </a:lnSpc>
              <a:buFont typeface="Arial" panose="020B0604020202020204" pitchFamily="34" charset="0"/>
              <a:buChar char="•"/>
            </a:pPr>
            <a:r>
              <a:rPr lang="it-IT" sz="1600" dirty="0">
                <a:solidFill>
                  <a:srgbClr val="000000"/>
                </a:solidFill>
                <a:latin typeface="Aptos" panose="020B0004020202020204" pitchFamily="34" charset="0"/>
              </a:rPr>
              <a:t>visualizzare la misura sul </a:t>
            </a:r>
            <a:r>
              <a:rPr lang="it-IT" sz="1600" i="1" dirty="0">
                <a:solidFill>
                  <a:srgbClr val="000000"/>
                </a:solidFill>
                <a:latin typeface="Aptos" panose="020B0004020202020204" pitchFamily="34" charset="0"/>
              </a:rPr>
              <a:t>display</a:t>
            </a:r>
          </a:p>
        </p:txBody>
      </p:sp>
      <p:pic>
        <p:nvPicPr>
          <p:cNvPr id="10" name="Picture 9" descr="A green circuit board with a white circle&#10;&#10;Description automatically generated">
            <a:extLst>
              <a:ext uri="{FF2B5EF4-FFF2-40B4-BE49-F238E27FC236}">
                <a16:creationId xmlns:a16="http://schemas.microsoft.com/office/drawing/2014/main" id="{A9038117-4296-A9F3-00AC-0E3EE6E5D5D9}"/>
              </a:ext>
            </a:extLst>
          </p:cNvPr>
          <p:cNvPicPr>
            <a:picLocks noChangeAspect="1"/>
          </p:cNvPicPr>
          <p:nvPr/>
        </p:nvPicPr>
        <p:blipFill>
          <a:blip r:embed="rId3">
            <a:extLst>
              <a:ext uri="{28A0092B-C50C-407E-A947-70E740481C1C}">
                <a14:useLocalDpi xmlns:a14="http://schemas.microsoft.com/office/drawing/2010/main" val="0"/>
              </a:ext>
            </a:extLst>
          </a:blip>
          <a:srcRect l="35891"/>
          <a:stretch/>
        </p:blipFill>
        <p:spPr>
          <a:xfrm>
            <a:off x="0" y="1578594"/>
            <a:ext cx="3923928" cy="4590509"/>
          </a:xfrm>
          <a:prstGeom prst="rect">
            <a:avLst/>
          </a:prstGeom>
        </p:spPr>
      </p:pic>
    </p:spTree>
    <p:extLst>
      <p:ext uri="{BB962C8B-B14F-4D97-AF65-F5344CB8AC3E}">
        <p14:creationId xmlns:p14="http://schemas.microsoft.com/office/powerpoint/2010/main" val="169485987"/>
      </p:ext>
    </p:extLst>
  </p:cSld>
  <p:clrMapOvr>
    <a:masterClrMapping/>
  </p:clrMapOvr>
  <mc:AlternateContent xmlns:mc="http://schemas.openxmlformats.org/markup-compatibility/2006">
    <mc:Choice xmlns:p14="http://schemas.microsoft.com/office/powerpoint/2010/main" Requires="p14">
      <p:transition p14:dur="400">
        <p:wipe dir="r"/>
      </p:transition>
    </mc:Choice>
    <mc:Fallback>
      <p:transition>
        <p:wipe dir="r"/>
      </p:transition>
    </mc:Fallback>
  </mc:AlternateContent>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la sapienza">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altLang="it-IT" sz="900" b="0" i="0" u="none" strike="noStrike" cap="none" normalizeH="0" baseline="0" smtClean="0">
            <a:ln>
              <a:noFill/>
            </a:ln>
            <a:solidFill>
              <a:schemeClr val="bg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Marco:Applications:Microsoft Office 2004:Modelli:Modelli personali:la sapienza.pot</Template>
  <TotalTime>803</TotalTime>
  <Words>1194</Words>
  <Application>Microsoft Office PowerPoint</Application>
  <PresentationFormat>On-screen Show (4:3)</PresentationFormat>
  <Paragraphs>219</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Aptos</vt:lpstr>
      <vt:lpstr>Aptos Black</vt:lpstr>
      <vt:lpstr>Arial</vt:lpstr>
      <vt:lpstr>Cambria Math</vt:lpstr>
      <vt:lpstr>la sapienza</vt:lpstr>
      <vt:lpstr>Multimetro digitale basato su microcontrollore STM32 con rilevamento della forma d’onda</vt:lpstr>
      <vt:lpstr>Sommario</vt:lpstr>
      <vt:lpstr>Introduzione </vt:lpstr>
      <vt:lpstr>Funzionamento dei multimetri digitali</vt:lpstr>
      <vt:lpstr>Funzionamento dei multimetri digitali</vt:lpstr>
      <vt:lpstr>Funzionamento dei multimetri digitali</vt:lpstr>
      <vt:lpstr>Funzionamento dei multimetri digitali</vt:lpstr>
      <vt:lpstr>Funzionamento dei multimetri digitali</vt:lpstr>
      <vt:lpstr>Funzionamento dei multimetri digitali</vt:lpstr>
      <vt:lpstr>Architettura del multimetro proposto </vt:lpstr>
      <vt:lpstr>Architettura del multimetro proposto</vt:lpstr>
      <vt:lpstr>Architettura del multimetro proposto</vt:lpstr>
      <vt:lpstr>Architettura del multimetro proposto</vt:lpstr>
      <vt:lpstr>Architettura del multimetro proposto</vt:lpstr>
      <vt:lpstr>Algoritmi e codice DSP</vt:lpstr>
      <vt:lpstr>Algoritmi e codice DSP</vt:lpstr>
      <vt:lpstr>Algoritmi e codice DSP</vt:lpstr>
      <vt:lpstr>Algoritmi e codice DSP</vt:lpstr>
      <vt:lpstr>Prove svolte</vt:lpstr>
      <vt:lpstr>Prove svolte</vt:lpstr>
      <vt:lpstr>Prove svolte</vt:lpstr>
      <vt:lpstr>PowerPoint Presentation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Marco Cipriani</cp:lastModifiedBy>
  <cp:revision>94</cp:revision>
  <dcterms:created xsi:type="dcterms:W3CDTF">2006-11-20T16:13:10Z</dcterms:created>
  <dcterms:modified xsi:type="dcterms:W3CDTF">2024-12-08T11:10:40Z</dcterms:modified>
  <cp:category/>
</cp:coreProperties>
</file>